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BD1C6-81EB-4FB4-80D6-9C6EC95931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47F665-C71E-40DA-A35A-C087969CA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AA765-CFBC-4DBE-ADCC-B96B62209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78787-78EC-4B73-95DC-E8FAD5CBF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D6ACE-3225-4D70-8351-189E98BC8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86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F060F-9691-444B-80BA-65E8AF7C8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862B2-E297-4E24-A196-9631ECA5A7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0FD61-3980-4233-BDA9-0CD44C9C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C2F78-8F79-4352-90A9-52BEA9CC5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D8994-B48D-4939-9985-F4625DACF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725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FC908-2D0C-4182-93C5-89D1AD528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4B3B0A-0905-4060-9AA3-2EA359BB15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35A40-2BCB-4649-A54A-7D3CDFCB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C79-D1B7-4B4E-94ED-A35A9D215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7D347-6D91-4DE4-9400-FA8D197DE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600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A7094-CA71-4AF0-A25E-700D8A17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84C0DB-8E11-4954-8575-E896F7DE32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A8F6F7-6699-4FAD-AA19-A7A16C60BA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208F4-CD0E-4A64-A382-F64BD1859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83002E-9823-478A-A43C-8D0C6FF10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5BF667-1C69-41F1-AC9F-AE3A7602A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5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D3A95-D8FF-4538-BFBE-EFF832C17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75CB2C-9225-4108-A54E-F468F4B4FD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0601E3-FC0F-462E-8BF9-F01A28560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6B4E6-93E2-402B-82DA-5AE87FF97E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199456-7D32-4CF8-BE68-0D259F4A7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192C5F-23FA-432C-AE42-C642DA60C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8A18932-9C22-4590-9EFA-FC588D74B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53EE58-C09E-4157-95DE-63CC3A9B3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692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E8031-13D5-4C17-872D-563B48E29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2BF065-0EAF-4521-9F9D-3C9A5567F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884AD8-8447-4354-95DC-0A2A6FD98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031F54-4AFF-4E4D-A333-AA02ED3FC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4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9889A0-6F1C-40FB-9631-47742A652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A88EC4-3421-4249-852B-62E8C23E7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AE61AB-1A0E-4E4D-B745-D2764055B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3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8BDDC-0CAD-457E-BC72-502CCA58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FC7A6-49DE-4D34-A4A4-237D1961DD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5F5010-1048-4E7B-A197-40276E15D6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43D60-9029-4C3F-BF33-3B51D46D9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BEE0-A899-4397-B6AC-11BBBF035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7C8562-31AE-4015-BF41-5A5CA12C3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664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A8E24-E178-42B9-87C7-FB3BD8CCE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FC310-EA13-4EBA-BCC2-5CEB98E8B0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F7FF24-E716-4B58-9E10-5F671EF71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8E897D-6609-4C5B-A43F-9D7A58B88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793766-D8D6-49EA-ABC8-D02B01782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36AB8A-AF79-42E2-A5B1-AEF3F697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6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3148F-E844-4CF5-8BA4-C9592937D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85E916-EFE9-4551-8616-7389F5B53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0235C-147C-4D4A-88F1-184953065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7BCB1-D8EF-482E-897B-E8F0CD2FC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A53CF7-76E2-4399-BEF3-C6C8A8144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190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9BD2E8-755D-4F13-88C8-BD093BD5E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92C47F-4CE2-4B2A-A2CC-B472795F96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C40EA-9C70-4F21-833D-AE17C3277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48A28-444F-4459-8EEB-4F03A54C7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111591-3EF1-4087-8AC7-018A0CC37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755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B533D5-1433-451F-AC84-28D26055A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B0BFD3-A085-4215-A30B-9B502CDE5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C893B-E219-4AEA-8002-EE1AA8C8D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50D15-E079-4971-BB89-7302C52480C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78268-14CA-4054-9803-647AE4F50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1BD53-6706-4B7F-9370-B5513EBB8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53500-D219-4EFF-A773-1E89668B44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8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08FBD7-14FB-4D46-8FE3-4D2B5EFCB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614362"/>
            <a:ext cx="1074420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7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F446F-3F87-4B5F-9BF8-CC97597EB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" y="752475"/>
            <a:ext cx="12163425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641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2D21C2-8B06-41E4-A87A-469A411B89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433"/>
            <a:ext cx="12192000" cy="532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6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9FFC23-0289-4C91-AC41-0A1F3EED7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37" y="590550"/>
            <a:ext cx="11058525" cy="567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6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0B7C75-0BFC-4301-9225-F00DA36EA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604837"/>
            <a:ext cx="11296650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887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A38E61F-2ADF-4674-A4AD-17D06ED6FE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93F17D-64F1-4897-9013-DCB2483CB4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ED7695-FFF8-4D6C-9FDC-29F890BDA6A7}">
  <ds:schemaRefs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309d9867-99f5-4561-aefc-550f5b2269e7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1</cp:revision>
  <dcterms:created xsi:type="dcterms:W3CDTF">2021-01-29T13:56:51Z</dcterms:created>
  <dcterms:modified xsi:type="dcterms:W3CDTF">2021-01-29T13:57:45Z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