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Sprawson" userId="3e5b5513-b599-43bb-87e9-9b682ae37199" providerId="ADAL" clId="{B11A40DA-5640-4A80-8584-2F1F7A9A5B0A}"/>
    <pc:docChg chg="custSel addSld delSld modSld">
      <pc:chgData name="Rachel Sprawson" userId="3e5b5513-b599-43bb-87e9-9b682ae37199" providerId="ADAL" clId="{B11A40DA-5640-4A80-8584-2F1F7A9A5B0A}" dt="2021-01-13T17:40:29.136" v="1125" actId="20577"/>
      <pc:docMkLst>
        <pc:docMk/>
      </pc:docMkLst>
      <pc:sldChg chg="addSp modSp">
        <pc:chgData name="Rachel Sprawson" userId="3e5b5513-b599-43bb-87e9-9b682ae37199" providerId="ADAL" clId="{B11A40DA-5640-4A80-8584-2F1F7A9A5B0A}" dt="2021-01-13T17:23:48.301" v="2" actId="1076"/>
        <pc:sldMkLst>
          <pc:docMk/>
          <pc:sldMk cId="540531751" sldId="264"/>
        </pc:sldMkLst>
        <pc:picChg chg="add mod">
          <ac:chgData name="Rachel Sprawson" userId="3e5b5513-b599-43bb-87e9-9b682ae37199" providerId="ADAL" clId="{B11A40DA-5640-4A80-8584-2F1F7A9A5B0A}" dt="2021-01-13T17:23:48.301" v="2" actId="1076"/>
          <ac:picMkLst>
            <pc:docMk/>
            <pc:sldMk cId="540531751" sldId="264"/>
            <ac:picMk id="2" creationId="{9144CF8E-F1B2-44E6-993A-6D2301E70FED}"/>
          </ac:picMkLst>
        </pc:picChg>
      </pc:sldChg>
      <pc:sldChg chg="addSp modSp">
        <pc:chgData name="Rachel Sprawson" userId="3e5b5513-b599-43bb-87e9-9b682ae37199" providerId="ADAL" clId="{B11A40DA-5640-4A80-8584-2F1F7A9A5B0A}" dt="2021-01-13T17:24:12.944" v="6" actId="1076"/>
        <pc:sldMkLst>
          <pc:docMk/>
          <pc:sldMk cId="2641565919" sldId="265"/>
        </pc:sldMkLst>
        <pc:picChg chg="add mod">
          <ac:chgData name="Rachel Sprawson" userId="3e5b5513-b599-43bb-87e9-9b682ae37199" providerId="ADAL" clId="{B11A40DA-5640-4A80-8584-2F1F7A9A5B0A}" dt="2021-01-13T17:24:12.944" v="6" actId="1076"/>
          <ac:picMkLst>
            <pc:docMk/>
            <pc:sldMk cId="2641565919" sldId="265"/>
            <ac:picMk id="2" creationId="{9C76AA0B-9B8C-4517-9027-B288641F9541}"/>
          </ac:picMkLst>
        </pc:picChg>
      </pc:sldChg>
      <pc:sldChg chg="addSp modSp">
        <pc:chgData name="Rachel Sprawson" userId="3e5b5513-b599-43bb-87e9-9b682ae37199" providerId="ADAL" clId="{B11A40DA-5640-4A80-8584-2F1F7A9A5B0A}" dt="2021-01-13T17:24:49.375" v="9" actId="14100"/>
        <pc:sldMkLst>
          <pc:docMk/>
          <pc:sldMk cId="668199197" sldId="266"/>
        </pc:sldMkLst>
        <pc:picChg chg="add mod">
          <ac:chgData name="Rachel Sprawson" userId="3e5b5513-b599-43bb-87e9-9b682ae37199" providerId="ADAL" clId="{B11A40DA-5640-4A80-8584-2F1F7A9A5B0A}" dt="2021-01-13T17:24:49.375" v="9" actId="14100"/>
          <ac:picMkLst>
            <pc:docMk/>
            <pc:sldMk cId="668199197" sldId="266"/>
            <ac:picMk id="2" creationId="{1759367F-0895-4158-B1DE-E4FD3632FBF4}"/>
          </ac:picMkLst>
        </pc:picChg>
      </pc:sldChg>
      <pc:sldChg chg="addSp modSp">
        <pc:chgData name="Rachel Sprawson" userId="3e5b5513-b599-43bb-87e9-9b682ae37199" providerId="ADAL" clId="{B11A40DA-5640-4A80-8584-2F1F7A9A5B0A}" dt="2021-01-13T17:25:08.848" v="12" actId="14100"/>
        <pc:sldMkLst>
          <pc:docMk/>
          <pc:sldMk cId="2217361185" sldId="267"/>
        </pc:sldMkLst>
        <pc:picChg chg="add mod">
          <ac:chgData name="Rachel Sprawson" userId="3e5b5513-b599-43bb-87e9-9b682ae37199" providerId="ADAL" clId="{B11A40DA-5640-4A80-8584-2F1F7A9A5B0A}" dt="2021-01-13T17:25:08.848" v="12" actId="14100"/>
          <ac:picMkLst>
            <pc:docMk/>
            <pc:sldMk cId="2217361185" sldId="267"/>
            <ac:picMk id="2" creationId="{5D14735E-24D2-4B6F-8844-56D55128AFD2}"/>
          </ac:picMkLst>
        </pc:picChg>
      </pc:sldChg>
      <pc:sldChg chg="addSp modSp">
        <pc:chgData name="Rachel Sprawson" userId="3e5b5513-b599-43bb-87e9-9b682ae37199" providerId="ADAL" clId="{B11A40DA-5640-4A80-8584-2F1F7A9A5B0A}" dt="2021-01-13T17:25:34.459" v="15" actId="14100"/>
        <pc:sldMkLst>
          <pc:docMk/>
          <pc:sldMk cId="989938690" sldId="268"/>
        </pc:sldMkLst>
        <pc:picChg chg="add mod">
          <ac:chgData name="Rachel Sprawson" userId="3e5b5513-b599-43bb-87e9-9b682ae37199" providerId="ADAL" clId="{B11A40DA-5640-4A80-8584-2F1F7A9A5B0A}" dt="2021-01-13T17:25:34.459" v="15" actId="14100"/>
          <ac:picMkLst>
            <pc:docMk/>
            <pc:sldMk cId="989938690" sldId="268"/>
            <ac:picMk id="2" creationId="{6C73C45B-8A25-4020-9109-F5F407DD7A37}"/>
          </ac:picMkLst>
        </pc:picChg>
      </pc:sldChg>
      <pc:sldChg chg="addSp">
        <pc:chgData name="Rachel Sprawson" userId="3e5b5513-b599-43bb-87e9-9b682ae37199" providerId="ADAL" clId="{B11A40DA-5640-4A80-8584-2F1F7A9A5B0A}" dt="2021-01-13T17:26:29.233" v="16"/>
        <pc:sldMkLst>
          <pc:docMk/>
          <pc:sldMk cId="2627913107" sldId="269"/>
        </pc:sldMkLst>
        <pc:picChg chg="add">
          <ac:chgData name="Rachel Sprawson" userId="3e5b5513-b599-43bb-87e9-9b682ae37199" providerId="ADAL" clId="{B11A40DA-5640-4A80-8584-2F1F7A9A5B0A}" dt="2021-01-13T17:26:29.233" v="16"/>
          <ac:picMkLst>
            <pc:docMk/>
            <pc:sldMk cId="2627913107" sldId="269"/>
            <ac:picMk id="2" creationId="{BCADED0C-67CD-4FFF-8F1D-39A87CF0416F}"/>
          </ac:picMkLst>
        </pc:picChg>
      </pc:sldChg>
      <pc:sldChg chg="addSp modSp">
        <pc:chgData name="Rachel Sprawson" userId="3e5b5513-b599-43bb-87e9-9b682ae37199" providerId="ADAL" clId="{B11A40DA-5640-4A80-8584-2F1F7A9A5B0A}" dt="2021-01-13T17:26:48.612" v="20" actId="1076"/>
        <pc:sldMkLst>
          <pc:docMk/>
          <pc:sldMk cId="1714717709" sldId="270"/>
        </pc:sldMkLst>
        <pc:picChg chg="add mod">
          <ac:chgData name="Rachel Sprawson" userId="3e5b5513-b599-43bb-87e9-9b682ae37199" providerId="ADAL" clId="{B11A40DA-5640-4A80-8584-2F1F7A9A5B0A}" dt="2021-01-13T17:26:48.612" v="20" actId="1076"/>
          <ac:picMkLst>
            <pc:docMk/>
            <pc:sldMk cId="1714717709" sldId="270"/>
            <ac:picMk id="2" creationId="{721A9CA3-DC93-4A5B-A022-D6F85643A10F}"/>
          </ac:picMkLst>
        </pc:picChg>
      </pc:sldChg>
      <pc:sldChg chg="addSp modSp">
        <pc:chgData name="Rachel Sprawson" userId="3e5b5513-b599-43bb-87e9-9b682ae37199" providerId="ADAL" clId="{B11A40DA-5640-4A80-8584-2F1F7A9A5B0A}" dt="2021-01-13T17:27:07.861" v="23" actId="14100"/>
        <pc:sldMkLst>
          <pc:docMk/>
          <pc:sldMk cId="2573964392" sldId="271"/>
        </pc:sldMkLst>
        <pc:picChg chg="add mod">
          <ac:chgData name="Rachel Sprawson" userId="3e5b5513-b599-43bb-87e9-9b682ae37199" providerId="ADAL" clId="{B11A40DA-5640-4A80-8584-2F1F7A9A5B0A}" dt="2021-01-13T17:27:07.861" v="23" actId="14100"/>
          <ac:picMkLst>
            <pc:docMk/>
            <pc:sldMk cId="2573964392" sldId="271"/>
            <ac:picMk id="2" creationId="{407328DC-AFD1-43A7-A584-5147F1A60F1D}"/>
          </ac:picMkLst>
        </pc:picChg>
      </pc:sldChg>
      <pc:sldChg chg="addSp modSp add">
        <pc:chgData name="Rachel Sprawson" userId="3e5b5513-b599-43bb-87e9-9b682ae37199" providerId="ADAL" clId="{B11A40DA-5640-4A80-8584-2F1F7A9A5B0A}" dt="2021-01-13T17:27:47.992" v="32" actId="14100"/>
        <pc:sldMkLst>
          <pc:docMk/>
          <pc:sldMk cId="961276032" sldId="272"/>
        </pc:sldMkLst>
        <pc:picChg chg="add mod">
          <ac:chgData name="Rachel Sprawson" userId="3e5b5513-b599-43bb-87e9-9b682ae37199" providerId="ADAL" clId="{B11A40DA-5640-4A80-8584-2F1F7A9A5B0A}" dt="2021-01-13T17:27:47.992" v="32" actId="14100"/>
          <ac:picMkLst>
            <pc:docMk/>
            <pc:sldMk cId="961276032" sldId="272"/>
            <ac:picMk id="2" creationId="{8A6CDC4F-26E0-4F85-8BFD-9756E05EEB2F}"/>
          </ac:picMkLst>
        </pc:picChg>
      </pc:sldChg>
      <pc:sldChg chg="addSp modSp add">
        <pc:chgData name="Rachel Sprawson" userId="3e5b5513-b599-43bb-87e9-9b682ae37199" providerId="ADAL" clId="{B11A40DA-5640-4A80-8584-2F1F7A9A5B0A}" dt="2021-01-13T17:28:07.823" v="35" actId="14100"/>
        <pc:sldMkLst>
          <pc:docMk/>
          <pc:sldMk cId="4125033577" sldId="273"/>
        </pc:sldMkLst>
        <pc:picChg chg="add mod">
          <ac:chgData name="Rachel Sprawson" userId="3e5b5513-b599-43bb-87e9-9b682ae37199" providerId="ADAL" clId="{B11A40DA-5640-4A80-8584-2F1F7A9A5B0A}" dt="2021-01-13T17:28:07.823" v="35" actId="14100"/>
          <ac:picMkLst>
            <pc:docMk/>
            <pc:sldMk cId="4125033577" sldId="273"/>
            <ac:picMk id="2" creationId="{7297E37E-8A52-41DE-9E0E-5FB3CD71FE3F}"/>
          </ac:picMkLst>
        </pc:picChg>
      </pc:sldChg>
      <pc:sldChg chg="addSp modSp add">
        <pc:chgData name="Rachel Sprawson" userId="3e5b5513-b599-43bb-87e9-9b682ae37199" providerId="ADAL" clId="{B11A40DA-5640-4A80-8584-2F1F7A9A5B0A}" dt="2021-01-13T17:28:32.380" v="38" actId="14100"/>
        <pc:sldMkLst>
          <pc:docMk/>
          <pc:sldMk cId="3861655209" sldId="274"/>
        </pc:sldMkLst>
        <pc:picChg chg="add mod">
          <ac:chgData name="Rachel Sprawson" userId="3e5b5513-b599-43bb-87e9-9b682ae37199" providerId="ADAL" clId="{B11A40DA-5640-4A80-8584-2F1F7A9A5B0A}" dt="2021-01-13T17:28:32.380" v="38" actId="14100"/>
          <ac:picMkLst>
            <pc:docMk/>
            <pc:sldMk cId="3861655209" sldId="274"/>
            <ac:picMk id="2" creationId="{D736D6B2-D710-4C97-AD2A-C377392A606D}"/>
          </ac:picMkLst>
        </pc:picChg>
      </pc:sldChg>
      <pc:sldChg chg="addSp modSp add">
        <pc:chgData name="Rachel Sprawson" userId="3e5b5513-b599-43bb-87e9-9b682ae37199" providerId="ADAL" clId="{B11A40DA-5640-4A80-8584-2F1F7A9A5B0A}" dt="2021-01-13T17:28:52.442" v="41" actId="14100"/>
        <pc:sldMkLst>
          <pc:docMk/>
          <pc:sldMk cId="3540376788" sldId="275"/>
        </pc:sldMkLst>
        <pc:picChg chg="add mod">
          <ac:chgData name="Rachel Sprawson" userId="3e5b5513-b599-43bb-87e9-9b682ae37199" providerId="ADAL" clId="{B11A40DA-5640-4A80-8584-2F1F7A9A5B0A}" dt="2021-01-13T17:28:52.442" v="41" actId="14100"/>
          <ac:picMkLst>
            <pc:docMk/>
            <pc:sldMk cId="3540376788" sldId="275"/>
            <ac:picMk id="2" creationId="{D038414A-E6A6-4543-8452-CF0A5E517A70}"/>
          </ac:picMkLst>
        </pc:picChg>
      </pc:sldChg>
      <pc:sldChg chg="addSp modSp add">
        <pc:chgData name="Rachel Sprawson" userId="3e5b5513-b599-43bb-87e9-9b682ae37199" providerId="ADAL" clId="{B11A40DA-5640-4A80-8584-2F1F7A9A5B0A}" dt="2021-01-13T17:29:08.775" v="44" actId="14100"/>
        <pc:sldMkLst>
          <pc:docMk/>
          <pc:sldMk cId="988268025" sldId="276"/>
        </pc:sldMkLst>
        <pc:picChg chg="add mod">
          <ac:chgData name="Rachel Sprawson" userId="3e5b5513-b599-43bb-87e9-9b682ae37199" providerId="ADAL" clId="{B11A40DA-5640-4A80-8584-2F1F7A9A5B0A}" dt="2021-01-13T17:29:08.775" v="44" actId="14100"/>
          <ac:picMkLst>
            <pc:docMk/>
            <pc:sldMk cId="988268025" sldId="276"/>
            <ac:picMk id="2" creationId="{F338B121-AEA6-4315-BA46-3F3EFC41F43C}"/>
          </ac:picMkLst>
        </pc:picChg>
      </pc:sldChg>
      <pc:sldChg chg="addSp modSp add">
        <pc:chgData name="Rachel Sprawson" userId="3e5b5513-b599-43bb-87e9-9b682ae37199" providerId="ADAL" clId="{B11A40DA-5640-4A80-8584-2F1F7A9A5B0A}" dt="2021-01-13T17:29:57.721" v="47" actId="14100"/>
        <pc:sldMkLst>
          <pc:docMk/>
          <pc:sldMk cId="3515127895" sldId="277"/>
        </pc:sldMkLst>
        <pc:picChg chg="add mod">
          <ac:chgData name="Rachel Sprawson" userId="3e5b5513-b599-43bb-87e9-9b682ae37199" providerId="ADAL" clId="{B11A40DA-5640-4A80-8584-2F1F7A9A5B0A}" dt="2021-01-13T17:29:57.721" v="47" actId="14100"/>
          <ac:picMkLst>
            <pc:docMk/>
            <pc:sldMk cId="3515127895" sldId="277"/>
            <ac:picMk id="2" creationId="{A4FEE907-616C-4F46-8CE7-466E8264D824}"/>
          </ac:picMkLst>
        </pc:picChg>
      </pc:sldChg>
      <pc:sldChg chg="addSp modSp add">
        <pc:chgData name="Rachel Sprawson" userId="3e5b5513-b599-43bb-87e9-9b682ae37199" providerId="ADAL" clId="{B11A40DA-5640-4A80-8584-2F1F7A9A5B0A}" dt="2021-01-13T17:30:26.529" v="55" actId="14100"/>
        <pc:sldMkLst>
          <pc:docMk/>
          <pc:sldMk cId="1562211344" sldId="278"/>
        </pc:sldMkLst>
        <pc:picChg chg="add mod">
          <ac:chgData name="Rachel Sprawson" userId="3e5b5513-b599-43bb-87e9-9b682ae37199" providerId="ADAL" clId="{B11A40DA-5640-4A80-8584-2F1F7A9A5B0A}" dt="2021-01-13T17:30:26.529" v="55" actId="14100"/>
          <ac:picMkLst>
            <pc:docMk/>
            <pc:sldMk cId="1562211344" sldId="278"/>
            <ac:picMk id="2" creationId="{D93E9EEC-29C0-47EA-85A1-BAA990101DBF}"/>
          </ac:picMkLst>
        </pc:picChg>
      </pc:sldChg>
      <pc:sldChg chg="addSp modSp add">
        <pc:chgData name="Rachel Sprawson" userId="3e5b5513-b599-43bb-87e9-9b682ae37199" providerId="ADAL" clId="{B11A40DA-5640-4A80-8584-2F1F7A9A5B0A}" dt="2021-01-13T17:40:29.136" v="1125" actId="20577"/>
        <pc:sldMkLst>
          <pc:docMk/>
          <pc:sldMk cId="1006332324" sldId="279"/>
        </pc:sldMkLst>
        <pc:spChg chg="add mod">
          <ac:chgData name="Rachel Sprawson" userId="3e5b5513-b599-43bb-87e9-9b682ae37199" providerId="ADAL" clId="{B11A40DA-5640-4A80-8584-2F1F7A9A5B0A}" dt="2021-01-13T17:40:29.136" v="1125" actId="20577"/>
          <ac:spMkLst>
            <pc:docMk/>
            <pc:sldMk cId="1006332324" sldId="279"/>
            <ac:spMk id="2" creationId="{5593B786-BB51-4D1A-8544-5F1C3AE81CF3}"/>
          </ac:spMkLst>
        </pc:spChg>
        <pc:cxnChg chg="add mod">
          <ac:chgData name="Rachel Sprawson" userId="3e5b5513-b599-43bb-87e9-9b682ae37199" providerId="ADAL" clId="{B11A40DA-5640-4A80-8584-2F1F7A9A5B0A}" dt="2021-01-13T17:34:26.022" v="500" actId="11529"/>
          <ac:cxnSpMkLst>
            <pc:docMk/>
            <pc:sldMk cId="1006332324" sldId="279"/>
            <ac:cxnSpMk id="4" creationId="{BF25961A-3DBB-4FD7-9159-7388C1653DCD}"/>
          </ac:cxnSpMkLst>
        </pc:cxnChg>
        <pc:cxnChg chg="add mod">
          <ac:chgData name="Rachel Sprawson" userId="3e5b5513-b599-43bb-87e9-9b682ae37199" providerId="ADAL" clId="{B11A40DA-5640-4A80-8584-2F1F7A9A5B0A}" dt="2021-01-13T17:34:32.916" v="502" actId="1076"/>
          <ac:cxnSpMkLst>
            <pc:docMk/>
            <pc:sldMk cId="1006332324" sldId="279"/>
            <ac:cxnSpMk id="5" creationId="{64EBF70A-D76D-45FA-A41A-18A287CB48E2}"/>
          </ac:cxnSpMkLst>
        </pc:cxnChg>
      </pc:sldChg>
      <pc:sldChg chg="add del">
        <pc:chgData name="Rachel Sprawson" userId="3e5b5513-b599-43bb-87e9-9b682ae37199" providerId="ADAL" clId="{B11A40DA-5640-4A80-8584-2F1F7A9A5B0A}" dt="2021-01-13T17:39:29.132" v="1058" actId="2696"/>
        <pc:sldMkLst>
          <pc:docMk/>
          <pc:sldMk cId="1759796385" sldId="280"/>
        </pc:sldMkLst>
      </pc:sldChg>
      <pc:sldChg chg="add del">
        <pc:chgData name="Rachel Sprawson" userId="3e5b5513-b599-43bb-87e9-9b682ae37199" providerId="ADAL" clId="{B11A40DA-5640-4A80-8584-2F1F7A9A5B0A}" dt="2021-01-13T17:39:30.803" v="1059" actId="2696"/>
        <pc:sldMkLst>
          <pc:docMk/>
          <pc:sldMk cId="3310914592" sldId="281"/>
        </pc:sldMkLst>
      </pc:sldChg>
      <pc:sldChg chg="add del">
        <pc:chgData name="Rachel Sprawson" userId="3e5b5513-b599-43bb-87e9-9b682ae37199" providerId="ADAL" clId="{B11A40DA-5640-4A80-8584-2F1F7A9A5B0A}" dt="2021-01-13T17:39:32.496" v="1060" actId="2696"/>
        <pc:sldMkLst>
          <pc:docMk/>
          <pc:sldMk cId="3422785983" sldId="28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B3640-3071-4E90-AFD4-9D21C5C5C4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5A2D60-0659-4A0D-943D-67A84D3626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B80D75-F92D-4CD4-9D0E-2DFF1D95F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8CDC9-5D7A-4D0E-9846-B3CA884AA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50FF1-416C-469A-B976-BC0E7E797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899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C881D-6F9B-4F4A-ADB0-CD13C16B3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BCF5F-67ED-451E-A78E-FA9E569AB2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20CC4-11CC-41A6-B07C-1B7FBB807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5A5892-C8CC-4F4E-90CB-1B2968751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7E78EB-F363-4C90-922F-9BFDA3171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273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2AACE8-6DEF-439E-8C0B-A50BFDF20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CAAC03-F96A-4E99-96EC-D9DD340E7C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6B90A-41D1-4FA1-8F50-2496C69D5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52BFE7-2723-4FAD-8667-FDD72E32E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571AA7-D6A4-47B5-8C0B-84C0D7DDB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956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BE7BB-151A-470E-B2AF-66B545BB3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B288F-7C53-4F7E-991E-17458C67EC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06B4E9-D751-4EE2-87C7-3EF29E5132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63A2C6-0B0D-4BFA-8DD1-8C780B2B1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838BBB-715A-4FD7-A29D-A29299A4B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CE9F23-3FBB-46CB-99BF-99DB223E3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981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669046-4A0B-4D21-B934-B740B3998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E142DD-6965-43A2-8A2C-F1CA0BD902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5A15A3-AF8C-4EAC-AA56-93BDA95CA5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15F53F-049E-459B-BC24-C9A1ABB305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5E1576-C401-4381-BD38-501E2292E6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1A73C9-DDFD-4802-B128-FADD5F43F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91762E-D961-47BF-8F58-8044EB1B9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9B60C3-DC86-4425-9B28-CDBBF88CE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173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F3E1E-6F5E-4A3E-B974-562A2D5B0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D72332-20A1-44B5-9B66-D7B5134B5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FDE9E6-3C06-4537-A1B1-125B3D0AB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4E6A29-D292-4F8C-A1C5-F0B480DC6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63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6B1090-6DB3-4AE3-8BEC-AE0355AE7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223C07-895F-4EC9-BD5A-A9CA5463F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B8341A-D5E1-47DB-BFF3-A25D77DDA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401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8EDE9-364A-43F4-AF80-F9AEB2293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B506CF-8297-491B-B4A1-151743C9A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D39757-27B9-47A1-9C5E-FB53BC02EB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993103-A2CC-4713-8C4F-8AEF46351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B35681-C781-4D46-B341-A6D48212A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6BC812-2506-4700-8A81-FC6B7F47D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823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35618-5E03-443A-B5D6-B3175A90F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E91BFE-8F15-4973-BE50-0FA4B3F625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73ACAC-5A2C-45EC-AE06-09DB21DCA2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F707EC-017A-431F-BBB7-32BB0DAFE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81298F-8727-4DAF-A1D4-CD5AC2CD5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43D4E7-7171-4CEF-A158-45551C3CA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869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54B77-877C-481D-AB42-7562303D4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1AB93-0E0E-4423-8F78-6C3CF870B1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0EF83B-C406-4D38-B9F3-C4BEB4ACC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875B3-8335-4674-979E-00D04A4AB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C969A-3C04-4698-8B4B-FD8DC6F6F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02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DD0F-6A75-4202-BD1B-905CA7FDDC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18F5F9-E2E7-4372-85D5-B6D2CB4798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E1125-4A40-424C-8C91-C19CBD47B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C7716-3A85-4F60-915D-AAE743E84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F17896-5AFC-4E2A-8265-9F984A0CC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101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7CABA4-BDC3-4DC9-BD8C-8F82FDDF1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D3842A-D601-4CD7-87E0-A5E21E948C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AC6338-0A63-46BA-9A24-5BC73EAD9F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1DFA6-9BC2-4920-A1CE-4B6B743554E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A09D4B-17B3-4920-B3C8-60439184E6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4EBF4E-6516-4B88-B75F-84CB80A985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EF5BE-EA2D-48DC-9B11-4FC6AC5A0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721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5134092-3E5D-4789-A9E6-8CF5C79D9EF3}"/>
              </a:ext>
            </a:extLst>
          </p:cNvPr>
          <p:cNvSpPr txBox="1"/>
          <p:nvPr/>
        </p:nvSpPr>
        <p:spPr>
          <a:xfrm>
            <a:off x="2953377" y="2451652"/>
            <a:ext cx="95945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Using formal written methods</a:t>
            </a:r>
          </a:p>
          <a:p>
            <a:endParaRPr lang="en-GB" sz="3600" dirty="0"/>
          </a:p>
          <a:p>
            <a:r>
              <a:rPr lang="en-GB" sz="3600" dirty="0"/>
              <a:t>         Column subtraction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9AD726-A789-4E3A-9C8C-59F4DA1056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0519" y="1087092"/>
            <a:ext cx="8790961" cy="99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099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44CF8E-F1B2-44E6-993A-6D2301E70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278" y="2564813"/>
            <a:ext cx="11210646" cy="1728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5317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76AA0B-9B8C-4517-9027-B288641F95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618" y="770903"/>
            <a:ext cx="11401063" cy="576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565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59367F-0895-4158-B1DE-E4FD3632FB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975" y="600695"/>
            <a:ext cx="10911096" cy="545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199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14735E-24D2-4B6F-8844-56D55128AF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621" y="470865"/>
            <a:ext cx="11274782" cy="5678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3611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73C45B-8A25-4020-9109-F5F407DD7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611" y="467139"/>
            <a:ext cx="11165107" cy="5575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938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ADED0C-67CD-4FFF-8F1D-39A87CF041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6937" y="1443037"/>
            <a:ext cx="7858125" cy="397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91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1A9CA3-DC93-4A5B-A022-D6F85643A1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388" y="820184"/>
            <a:ext cx="11317757" cy="5699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717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7328DC-AFD1-43A7-A584-5147F1A60F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641" y="656395"/>
            <a:ext cx="10418953" cy="524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964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A6CDC4F-26E0-4F85-8BFD-9756E05EE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109" y="777736"/>
            <a:ext cx="11328957" cy="5596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276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97E37E-8A52-41DE-9E0E-5FB3CD71F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919" y="584337"/>
            <a:ext cx="10970362" cy="559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033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36D6B2-D710-4C97-AD2A-C377392A6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38" y="574191"/>
            <a:ext cx="11137155" cy="550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655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38414A-E6A6-4543-8452-CF0A5E517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477" y="590135"/>
            <a:ext cx="10723078" cy="5452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376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38B121-AEA6-4315-BA46-3F3EFC41F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373" y="690768"/>
            <a:ext cx="10400879" cy="510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2680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FEE907-616C-4F46-8CE7-466E8264D8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432" y="626165"/>
            <a:ext cx="11346975" cy="572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1278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3E9EEC-29C0-47EA-85A1-BAA990101D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916" y="486189"/>
            <a:ext cx="11712683" cy="583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2113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93B786-BB51-4D1A-8544-5F1C3AE81CF3}"/>
              </a:ext>
            </a:extLst>
          </p:cNvPr>
          <p:cNvSpPr txBox="1"/>
          <p:nvPr/>
        </p:nvSpPr>
        <p:spPr>
          <a:xfrm>
            <a:off x="808382" y="596348"/>
            <a:ext cx="10575235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Use your knowledge of column subtraction to solve the following.</a:t>
            </a:r>
          </a:p>
          <a:p>
            <a:endParaRPr lang="en-GB" sz="2800" dirty="0"/>
          </a:p>
          <a:p>
            <a:r>
              <a:rPr lang="en-GB" sz="2800" dirty="0"/>
              <a:t>      H  T  U</a:t>
            </a:r>
          </a:p>
          <a:p>
            <a:r>
              <a:rPr lang="en-GB" sz="2800" dirty="0"/>
              <a:t>-     4   7  4</a:t>
            </a:r>
          </a:p>
          <a:p>
            <a:r>
              <a:rPr lang="en-GB" sz="2800" dirty="0"/>
              <a:t>      1   5   2</a:t>
            </a:r>
          </a:p>
          <a:p>
            <a:endParaRPr lang="en-GB" sz="2800" dirty="0"/>
          </a:p>
          <a:p>
            <a:endParaRPr lang="en-GB" sz="2000" b="1" dirty="0"/>
          </a:p>
          <a:p>
            <a:r>
              <a:rPr lang="en-GB" sz="2000" b="1" dirty="0"/>
              <a:t>Use the key rules.</a:t>
            </a:r>
          </a:p>
          <a:p>
            <a:pPr marL="342900" indent="-342900">
              <a:buAutoNum type="arabicPeriod"/>
            </a:pPr>
            <a:r>
              <a:rPr lang="en-GB" sz="2000" dirty="0"/>
              <a:t>The digits must be lined up in a column. This has been done for you.</a:t>
            </a:r>
          </a:p>
          <a:p>
            <a:pPr marL="342900" indent="-342900">
              <a:buAutoNum type="arabicPeriod"/>
            </a:pPr>
            <a:r>
              <a:rPr lang="en-GB" sz="2000" dirty="0"/>
              <a:t>Subtract the column on the right first – this is often the units column, unless decimals are used like in money. So in this example, it is 4 – 2.</a:t>
            </a:r>
          </a:p>
          <a:p>
            <a:pPr marL="342900" indent="-342900">
              <a:buAutoNum type="arabicPeriod"/>
            </a:pPr>
            <a:r>
              <a:rPr lang="en-GB" sz="2000" dirty="0"/>
              <a:t>3. Then do the same with the column directly to the left of the one on the right. In this example, the tens column so 7 – 5.</a:t>
            </a:r>
          </a:p>
          <a:p>
            <a:pPr marL="342900" indent="-342900">
              <a:buAutoNum type="arabicPeriod"/>
            </a:pPr>
            <a:r>
              <a:rPr lang="en-GB" sz="2000" dirty="0"/>
              <a:t>You’ve guessed it, now subtract the H column. 4 - 1</a:t>
            </a:r>
          </a:p>
          <a:p>
            <a:pPr marL="342900" indent="-342900">
              <a:buAutoNum type="arabicPeriod"/>
            </a:pPr>
            <a:r>
              <a:rPr lang="en-GB" sz="2000" dirty="0"/>
              <a:t>Record your answer underneath each column in the large equals sign.</a:t>
            </a:r>
          </a:p>
          <a:p>
            <a:pPr marL="342900" indent="-342900">
              <a:buAutoNum type="arabicPeriod"/>
            </a:pPr>
            <a:r>
              <a:rPr lang="en-GB" sz="2000" dirty="0"/>
              <a:t>Look at your answer. Does it look correct? You could try estimating your answer first or checking your answer with the inverse operation.</a:t>
            </a:r>
          </a:p>
          <a:p>
            <a:pPr marL="342900" indent="-342900">
              <a:buAutoNum type="arabicPeriod"/>
            </a:pPr>
            <a:r>
              <a:rPr lang="en-GB" sz="2000" dirty="0"/>
              <a:t>Now complete your activity sheet following the same rules.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F25961A-3DBB-4FD7-9159-7388C1653DCD}"/>
              </a:ext>
            </a:extLst>
          </p:cNvPr>
          <p:cNvCxnSpPr/>
          <p:nvPr/>
        </p:nvCxnSpPr>
        <p:spPr>
          <a:xfrm>
            <a:off x="1219200" y="2769704"/>
            <a:ext cx="14444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4EBF70A-D76D-45FA-A41A-18A287CB48E2}"/>
              </a:ext>
            </a:extLst>
          </p:cNvPr>
          <p:cNvCxnSpPr/>
          <p:nvPr/>
        </p:nvCxnSpPr>
        <p:spPr>
          <a:xfrm>
            <a:off x="1219200" y="3213651"/>
            <a:ext cx="14444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6332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7607302-DC8B-4835-8FC9-D64B634CFC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6093665-7415-4D25-BE13-14443D4FD0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941D2B0-6863-4AE5-871F-9DA0015B2D66}">
  <ds:schemaRefs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309d9867-99f5-4561-aefc-550f5b2269e7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179</Words>
  <Application>Microsoft Office PowerPoint</Application>
  <PresentationFormat>Widescreen</PresentationFormat>
  <Paragraphs>18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Sprawson</dc:creator>
  <cp:lastModifiedBy>Rachel Sprawson</cp:lastModifiedBy>
  <cp:revision>4</cp:revision>
  <dcterms:created xsi:type="dcterms:W3CDTF">2021-01-13T15:13:17Z</dcterms:created>
  <dcterms:modified xsi:type="dcterms:W3CDTF">2021-01-13T17:40:32Z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