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6" r:id="rId5"/>
    <p:sldId id="258" r:id="rId6"/>
    <p:sldId id="273" r:id="rId7"/>
    <p:sldId id="261" r:id="rId8"/>
    <p:sldId id="2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1CB5A-A988-4BB1-A554-A6C8E3602E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9A398A-E6E8-4564-BFD8-96AD7519DE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05936F-2691-42BD-B928-665B3E2EC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81398B-69D5-45A4-89A0-08BDAF55B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9F0F10-F0FE-44EB-B5B6-5F4B1AC6E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277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DDFEC-92F4-49E5-83D2-217C84F05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7B8D3-7252-486A-8F3B-4ED19AF11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67AF18-4D5A-4E2B-A2DA-5EBCF5F80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10D07-626D-4338-B1F4-6A7FAC438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879F81-ACAC-40B8-9795-A890407CB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664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C3715-D905-4527-BFE9-9E8FC8DE4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60C452-8006-41B4-A41C-3BA2A705D9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441515-5117-485E-AA98-0AC966E68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D322AD-C456-432C-A7D6-95A67E09D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20FCE-69DC-4C16-9120-12DCFAF7F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49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EDC82-44FF-44B5-BAD1-6F5C753F9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F6A76-1C92-4E76-AF00-CB87ACE830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12E54F-B62F-4D61-A893-8EDA15C5AC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3F4DD0-AC98-45EC-8653-EAF17EB77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03C192-1EC3-4571-A2A4-1AE95CBB5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A250FD-CE90-4369-B641-2FE5F6A8E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794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22544-8C4B-4A26-B42F-39C58688C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23F82-F07C-4444-94D7-2B8BEA464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36B17A-7E94-4258-92E5-41BD4033E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57674D-DC31-4E4B-A0AD-2E940EF390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987BF6-E220-4C3B-AAED-B6500D12EF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700874-94CB-499B-B21F-1227FFB0C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846A56-5651-4DA4-876D-4823CD6B4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40B30E-C859-4F99-8253-BC2487F85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73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91CE-1FAD-4F76-929A-F147AD1DB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C1B9A1-1DA6-4F35-8AB6-16749E121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704D33-DBEB-451A-A97E-E784B56DD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5D1153-EC2E-4177-8C99-67BABB9C6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551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867E35-E256-4978-B9E3-B99417A53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5F7F61-4B4B-4C61-BD8C-F21190AC2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1CA925-7A4D-4C89-AAA5-5DCE34A9C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281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4BBBA6-033A-4780-AE1E-1EE0759BE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4D6C5-F767-4A98-9AF9-E38E2DE319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0846FC-2862-4299-84C9-76062FCB81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23A26C-54AA-4C3A-9B77-C9E1FD344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9110F1-5947-4978-9AE1-4514345C2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CB82E8-A223-4969-A4E0-205140362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983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A06E0-9C10-4C2E-909A-B3DA78548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7666F6-8BEC-4B76-B8F9-5EB2CE19F3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E74A37-08D4-4A85-86F2-260604A586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9AE1AC-3462-4892-A92B-2C45E8589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FDF70-0103-4B1B-B35D-E5B623271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E4E5B6-7938-4FE3-9EE9-DB8C0A14F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063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67A2F-A93F-47CC-9F50-FB190C97F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B2F37B-CA3C-47C4-930F-0148FFACFC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ACB4AB-8FC8-47F4-A0EF-344125544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C8313A-10FF-4E08-AF7D-B58409EA3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81E30F-8770-4E5D-9041-C230DC93C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405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2CED1A-1A21-4C1B-83D0-402C3B9FDC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24D641-93D9-4C5F-96CE-046D909B4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09D4F-D5DF-4EB3-A0FA-7DF7A839E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6A0281-8C8D-48E4-B367-419EFA5E8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67317-9977-473B-AE0D-A5E41000D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05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84E002-BAC2-4D39-8CDC-E009A0339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2C4DA9-BD2D-4F92-839B-583364F381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35CF14-0A66-4EBB-A5F7-0ADFEFB90D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71B14-509C-4B8E-9602-7DB9C71CE683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35D71-7F22-46C9-8BDC-8B5702648A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DFED6-9752-4F1D-8E2B-CE393131B4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CB1B0-7027-49B5-A4FC-4D48A3A1C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67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044689-1987-44FF-9F47-995C3DD92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768" y="1160935"/>
            <a:ext cx="5926380" cy="20621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6BC965-DA87-49C7-B7CD-7A562050B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2343" y="429415"/>
            <a:ext cx="3888033" cy="59714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4CCE1A7-B36D-40AB-8973-7034D82755FF}"/>
              </a:ext>
            </a:extLst>
          </p:cNvPr>
          <p:cNvSpPr txBox="1"/>
          <p:nvPr/>
        </p:nvSpPr>
        <p:spPr>
          <a:xfrm>
            <a:off x="1049204" y="3840480"/>
            <a:ext cx="46341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LO. To act out parts of the story, thinking carefully about actions, facial expressions and dialogue.</a:t>
            </a:r>
          </a:p>
        </p:txBody>
      </p:sp>
    </p:spTree>
    <p:extLst>
      <p:ext uri="{BB962C8B-B14F-4D97-AF65-F5344CB8AC3E}">
        <p14:creationId xmlns:p14="http://schemas.microsoft.com/office/powerpoint/2010/main" val="2231291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23B4CF90-4CED-4BE1-A13D-0BD4D97737FD}"/>
              </a:ext>
            </a:extLst>
          </p:cNvPr>
          <p:cNvSpPr/>
          <p:nvPr/>
        </p:nvSpPr>
        <p:spPr>
          <a:xfrm>
            <a:off x="11623" y="4140311"/>
            <a:ext cx="7650026" cy="2757972"/>
          </a:xfrm>
          <a:prstGeom prst="wedgeRectCallout">
            <a:avLst>
              <a:gd name="adj1" fmla="val 9302"/>
              <a:gd name="adj2" fmla="val -6196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6CF69089-4B22-405B-97AE-51ABC4A127DE}"/>
              </a:ext>
            </a:extLst>
          </p:cNvPr>
          <p:cNvSpPr/>
          <p:nvPr/>
        </p:nvSpPr>
        <p:spPr>
          <a:xfrm>
            <a:off x="5935666" y="513470"/>
            <a:ext cx="6120522" cy="2757972"/>
          </a:xfrm>
          <a:prstGeom prst="wedgeRectCallout">
            <a:avLst>
              <a:gd name="adj1" fmla="val -62175"/>
              <a:gd name="adj2" fmla="val 689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C6E206-8A3A-4526-ABD3-6E7FB423A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1047" y="4036207"/>
            <a:ext cx="4715500" cy="25638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A3D5A4-3032-435C-BE2E-800ABFCAA9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97" y="283793"/>
            <a:ext cx="5113387" cy="34722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D3D7A5-F3D8-427A-9CCF-D833CB540C52}"/>
              </a:ext>
            </a:extLst>
          </p:cNvPr>
          <p:cNvSpPr txBox="1"/>
          <p:nvPr/>
        </p:nvSpPr>
        <p:spPr>
          <a:xfrm>
            <a:off x="5935666" y="513470"/>
            <a:ext cx="612052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/>
              <a:t>I’m missing home already. </a:t>
            </a:r>
          </a:p>
          <a:p>
            <a:pPr algn="ctr"/>
            <a:r>
              <a:rPr lang="en-GB" sz="3600" dirty="0"/>
              <a:t>This isn’t a bit like London.</a:t>
            </a:r>
          </a:p>
          <a:p>
            <a:pPr algn="ctr"/>
            <a:r>
              <a:rPr lang="en-GB" sz="3600" dirty="0"/>
              <a:t>It’s peaceful and quiet and I can</a:t>
            </a:r>
          </a:p>
          <a:p>
            <a:pPr algn="ctr"/>
            <a:r>
              <a:rPr lang="en-GB" sz="3600" dirty="0"/>
              <a:t>hear the birds tweeting.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1AAF5E-6CB5-425C-8201-E6917D73F34B}"/>
              </a:ext>
            </a:extLst>
          </p:cNvPr>
          <p:cNvSpPr txBox="1"/>
          <p:nvPr/>
        </p:nvSpPr>
        <p:spPr>
          <a:xfrm>
            <a:off x="0" y="4549676"/>
            <a:ext cx="76616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/>
              <a:t>Wow! That’s the biggest house </a:t>
            </a:r>
          </a:p>
          <a:p>
            <a:pPr algn="ctr"/>
            <a:r>
              <a:rPr lang="en-GB" sz="3600" dirty="0"/>
              <a:t>that I’ve ever seen.</a:t>
            </a:r>
          </a:p>
          <a:p>
            <a:pPr algn="ctr"/>
            <a:r>
              <a:rPr lang="en-GB" sz="3600" dirty="0"/>
              <a:t>I can’t wait to explore.</a:t>
            </a:r>
          </a:p>
          <a:p>
            <a:pPr algn="ctr"/>
            <a:r>
              <a:rPr lang="en-GB" sz="3600" dirty="0"/>
              <a:t>Look – there’s even great trees to climb.</a:t>
            </a:r>
          </a:p>
        </p:txBody>
      </p:sp>
    </p:spTree>
    <p:extLst>
      <p:ext uri="{BB962C8B-B14F-4D97-AF65-F5344CB8AC3E}">
        <p14:creationId xmlns:p14="http://schemas.microsoft.com/office/powerpoint/2010/main" val="2700128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ABE48E63-348B-4C78-9D47-D48B51459455}"/>
              </a:ext>
            </a:extLst>
          </p:cNvPr>
          <p:cNvSpPr/>
          <p:nvPr/>
        </p:nvSpPr>
        <p:spPr>
          <a:xfrm>
            <a:off x="318868" y="4788970"/>
            <a:ext cx="4521006" cy="1754327"/>
          </a:xfrm>
          <a:prstGeom prst="wedgeRectCallout">
            <a:avLst>
              <a:gd name="adj1" fmla="val 58499"/>
              <a:gd name="adj2" fmla="val 62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58B9731A-7113-4B56-BF26-2513BD3F9F9E}"/>
              </a:ext>
            </a:extLst>
          </p:cNvPr>
          <p:cNvSpPr/>
          <p:nvPr/>
        </p:nvSpPr>
        <p:spPr>
          <a:xfrm>
            <a:off x="6096000" y="513470"/>
            <a:ext cx="5960188" cy="1754326"/>
          </a:xfrm>
          <a:prstGeom prst="wedgeRectCallout">
            <a:avLst>
              <a:gd name="adj1" fmla="val -61923"/>
              <a:gd name="adj2" fmla="val 4618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9F0528-DAD3-40EC-A18C-13F121DFE0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5360" y="2504050"/>
            <a:ext cx="6457772" cy="41545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91AE3A-3250-45F1-BDDA-4BD5143D7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868" y="137006"/>
            <a:ext cx="4788291" cy="42615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56FE414-F1E3-48C8-88B0-12E85BE65E2E}"/>
              </a:ext>
            </a:extLst>
          </p:cNvPr>
          <p:cNvSpPr txBox="1"/>
          <p:nvPr/>
        </p:nvSpPr>
        <p:spPr>
          <a:xfrm>
            <a:off x="6134911" y="428917"/>
            <a:ext cx="522758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/>
              <a:t>This house is huge!</a:t>
            </a:r>
          </a:p>
          <a:p>
            <a:pPr algn="ctr"/>
            <a:r>
              <a:rPr lang="en-GB" sz="3600" dirty="0"/>
              <a:t>Let’s explore it now.</a:t>
            </a:r>
          </a:p>
          <a:p>
            <a:pPr algn="ctr"/>
            <a:r>
              <a:rPr lang="en-GB" sz="3600" dirty="0"/>
              <a:t>There’s so many staircases.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EA6014-E2E5-4595-834A-1718CA2E8188}"/>
              </a:ext>
            </a:extLst>
          </p:cNvPr>
          <p:cNvSpPr txBox="1"/>
          <p:nvPr/>
        </p:nvSpPr>
        <p:spPr>
          <a:xfrm>
            <a:off x="318868" y="4674757"/>
            <a:ext cx="45210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What’s at the end of the corridor? </a:t>
            </a:r>
          </a:p>
          <a:p>
            <a:pPr algn="ctr"/>
            <a:r>
              <a:rPr lang="en-GB" sz="3600" dirty="0"/>
              <a:t>I need to take a look.</a:t>
            </a:r>
          </a:p>
        </p:txBody>
      </p:sp>
    </p:spTree>
    <p:extLst>
      <p:ext uri="{BB962C8B-B14F-4D97-AF65-F5344CB8AC3E}">
        <p14:creationId xmlns:p14="http://schemas.microsoft.com/office/powerpoint/2010/main" val="4216765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CC7FBFE2-1623-4E71-B021-1977C124C3D9}"/>
              </a:ext>
            </a:extLst>
          </p:cNvPr>
          <p:cNvSpPr/>
          <p:nvPr/>
        </p:nvSpPr>
        <p:spPr>
          <a:xfrm>
            <a:off x="400123" y="4318953"/>
            <a:ext cx="3693575" cy="2459627"/>
          </a:xfrm>
          <a:prstGeom prst="wedgeRectCallout">
            <a:avLst>
              <a:gd name="adj1" fmla="val -5180"/>
              <a:gd name="adj2" fmla="val -6448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635C17C2-27F5-4C89-9009-663639099D26}"/>
              </a:ext>
            </a:extLst>
          </p:cNvPr>
          <p:cNvSpPr/>
          <p:nvPr/>
        </p:nvSpPr>
        <p:spPr>
          <a:xfrm>
            <a:off x="4408637" y="487794"/>
            <a:ext cx="6578407" cy="1200329"/>
          </a:xfrm>
          <a:prstGeom prst="wedgeRectCallout">
            <a:avLst>
              <a:gd name="adj1" fmla="val -29767"/>
              <a:gd name="adj2" fmla="val 6689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38AA5F-73BD-4C70-BDA8-31767BA7D5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6151" y="2084409"/>
            <a:ext cx="7345726" cy="41616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0D792C-E9E9-4ABD-A593-324795343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108" y="706974"/>
            <a:ext cx="3469590" cy="32643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4753FD-5C81-4106-93A3-D610B3FAB542}"/>
              </a:ext>
            </a:extLst>
          </p:cNvPr>
          <p:cNvSpPr txBox="1"/>
          <p:nvPr/>
        </p:nvSpPr>
        <p:spPr>
          <a:xfrm>
            <a:off x="4408637" y="611944"/>
            <a:ext cx="64364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/>
              <a:t>Well hello! You’re not quite what </a:t>
            </a:r>
          </a:p>
          <a:p>
            <a:pPr algn="ctr"/>
            <a:r>
              <a:rPr lang="en-GB" sz="3600" dirty="0"/>
              <a:t>I expected!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EB4600-FF13-499C-B29F-2C8501C0D090}"/>
              </a:ext>
            </a:extLst>
          </p:cNvPr>
          <p:cNvSpPr txBox="1"/>
          <p:nvPr/>
        </p:nvSpPr>
        <p:spPr>
          <a:xfrm>
            <a:off x="400123" y="4318954"/>
            <a:ext cx="36935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I’m not sure if you’re friendly or not. I’m a bit scared.</a:t>
            </a:r>
          </a:p>
        </p:txBody>
      </p:sp>
    </p:spTree>
    <p:extLst>
      <p:ext uri="{BB962C8B-B14F-4D97-AF65-F5344CB8AC3E}">
        <p14:creationId xmlns:p14="http://schemas.microsoft.com/office/powerpoint/2010/main" val="815606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4717616A-141A-45F9-ACDB-8C39A79B9AFB}"/>
              </a:ext>
            </a:extLst>
          </p:cNvPr>
          <p:cNvSpPr/>
          <p:nvPr/>
        </p:nvSpPr>
        <p:spPr>
          <a:xfrm>
            <a:off x="144470" y="4028899"/>
            <a:ext cx="6120522" cy="2712469"/>
          </a:xfrm>
          <a:prstGeom prst="wedgeRectCallout">
            <a:avLst>
              <a:gd name="adj1" fmla="val 64699"/>
              <a:gd name="adj2" fmla="val -3442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727497A-AFD2-46BE-8279-590ED753A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5373" y="4192979"/>
            <a:ext cx="4372157" cy="25483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8191C4-8CD5-4A27-B392-5EAD2FDC3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283" y="1342692"/>
            <a:ext cx="3401085" cy="24682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4A8622D-266C-4BF0-AE0C-B1E54ECB0F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383" y="465842"/>
            <a:ext cx="3635180" cy="25763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78BBA1C-A5C5-4088-A1B3-2A119BB455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4430" y="544697"/>
            <a:ext cx="2754044" cy="28843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61A943-3CDE-4C12-8939-EA4051D7C6F1}"/>
              </a:ext>
            </a:extLst>
          </p:cNvPr>
          <p:cNvSpPr txBox="1"/>
          <p:nvPr/>
        </p:nvSpPr>
        <p:spPr>
          <a:xfrm>
            <a:off x="267284" y="3995678"/>
            <a:ext cx="609654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/>
              <a:t>Surely, a quick peek won’t hurt!</a:t>
            </a:r>
          </a:p>
          <a:p>
            <a:pPr algn="ctr"/>
            <a:r>
              <a:rPr lang="en-GB" sz="3600" dirty="0"/>
              <a:t>Why would you cover up a </a:t>
            </a:r>
          </a:p>
          <a:p>
            <a:pPr algn="ctr"/>
            <a:r>
              <a:rPr lang="en-GB" sz="3600" dirty="0"/>
              <a:t>wardrobe? </a:t>
            </a:r>
          </a:p>
          <a:p>
            <a:pPr algn="ctr"/>
            <a:r>
              <a:rPr lang="en-GB" sz="3600" dirty="0"/>
              <a:t>I need to see what’s</a:t>
            </a:r>
          </a:p>
          <a:p>
            <a:pPr algn="ctr"/>
            <a:r>
              <a:rPr lang="en-GB" sz="3600" dirty="0"/>
              <a:t> inside it.</a:t>
            </a:r>
          </a:p>
        </p:txBody>
      </p:sp>
    </p:spTree>
    <p:extLst>
      <p:ext uri="{BB962C8B-B14F-4D97-AF65-F5344CB8AC3E}">
        <p14:creationId xmlns:p14="http://schemas.microsoft.com/office/powerpoint/2010/main" val="2097559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98FE09-5795-4A6E-9276-E0BD359C9B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1492FBB-B030-44E9-943D-91FCCEBD69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A066858-AE11-44A7-A999-927171EC27F7}">
  <ds:schemaRefs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309d9867-99f5-4561-aefc-550f5b2269e7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149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6</cp:revision>
  <dcterms:created xsi:type="dcterms:W3CDTF">2021-01-26T13:13:13Z</dcterms:created>
  <dcterms:modified xsi:type="dcterms:W3CDTF">2021-01-26T14:08:18Z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