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1" r:id="rId5"/>
    <p:sldId id="262" r:id="rId6"/>
    <p:sldId id="269" r:id="rId7"/>
    <p:sldId id="256" r:id="rId8"/>
    <p:sldId id="260" r:id="rId9"/>
    <p:sldId id="263" r:id="rId10"/>
    <p:sldId id="264" r:id="rId11"/>
    <p:sldId id="265" r:id="rId12"/>
    <p:sldId id="266" r:id="rId13"/>
    <p:sldId id="267" r:id="rId14"/>
    <p:sldId id="268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0D6DE0-FB2E-4275-A8AF-C5F89D1BA3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FB88A7-BBC6-41A4-843F-A967833338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BB9AB2-8F56-44E8-A1DE-6E539172B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4CF82-1A09-4AC1-ACA1-0E953807028D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246268-E17B-4764-8B24-891796E92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B2DDB6-C048-4816-AD54-3C9DA982A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777CB-6E70-4901-9858-8FA6FAA668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7481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FA874A-4488-4D47-860C-8EA92FD432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8DB690-E1E8-4960-9FEC-D049D5E2E6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677F1C-2904-4926-AE37-2458582EEB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4CF82-1A09-4AC1-ACA1-0E953807028D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0F60B7-74A4-4064-9F14-BD5171E8AE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024FE3-442C-4052-AAF5-16327EE90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777CB-6E70-4901-9858-8FA6FAA668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656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D50DE-05B9-42F2-8143-8F9C37B56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4E5146-E12E-4629-B1CA-4E3337B07F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0D1BAB-6BBD-43E5-9A69-579805906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4CF82-1A09-4AC1-ACA1-0E953807028D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4791B6-838F-4E4F-BACA-D97B208F0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354319-E5E7-467A-9D9C-A34EFD202C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777CB-6E70-4901-9858-8FA6FAA668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4302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0CCB50-A768-4D6D-8DE2-1011D89EE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5E13B0-140E-42B8-951F-D6986180A9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E7DC1E-3547-47C7-B778-EA6F656D0D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B8F982-1332-441E-AE45-2D8E6014B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4CF82-1A09-4AC1-ACA1-0E953807028D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36A662-43BD-46EF-B77A-E6F8A416E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58769C-B016-4A7A-921D-AB87674229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777CB-6E70-4901-9858-8FA6FAA668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958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BA0292-AFBE-4161-A7E7-6E11C3250B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CD8C91-DA4E-4102-A15F-FCE9E5F789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804CF5-C0D0-4485-9AD8-E3142C5789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B25A363-3F3F-4397-ACCC-B99D1FAA840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364519-F8BB-4356-860B-A9A5A25629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95B70EA-63EE-44F9-9CA7-DD21EC71C1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4CF82-1A09-4AC1-ACA1-0E953807028D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2715A4C-FFBF-4E30-8D42-DAEDCA011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E78166-91AC-466A-95B7-687A59207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777CB-6E70-4901-9858-8FA6FAA668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7837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479E2-9A3F-426B-B500-81E9553239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82314D-C31E-4810-A356-44C53D4792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4CF82-1A09-4AC1-ACA1-0E953807028D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34656DA-98DF-4518-AC69-55DE6FD6A8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CE2C2A-9B7F-452B-84C2-18730CD6D3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777CB-6E70-4901-9858-8FA6FAA668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3800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9CBCDC5-E075-4457-A6B5-47FC394221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4CF82-1A09-4AC1-ACA1-0E953807028D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D7E86C-3F95-4469-9F02-88F0D8F7BC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F10082-A327-4A3C-8C0C-4A0ED1F61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777CB-6E70-4901-9858-8FA6FAA668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01354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9436BF-BF33-4348-B209-9ED9B7DFB3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7B458D-6595-40F6-BB85-92664F884A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BD5C79-5B4D-4A47-989F-8E6C8D0B18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A80936-4004-422C-91E9-9F1C0C81B4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4CF82-1A09-4AC1-ACA1-0E953807028D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EAFB84-91E0-43AD-B0A5-60335B3F44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5FF8FA-9D35-4B57-BB78-F71DCD73C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777CB-6E70-4901-9858-8FA6FAA668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4385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A668A9-4E92-4D1F-86CA-95F2038CC3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B3A573D-0652-4010-B689-7B515D7750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F2E002-0017-424F-A1ED-1540BEC3C0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E29A5D-9353-4EC0-9BA8-86F9ABE0B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4CF82-1A09-4AC1-ACA1-0E953807028D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1C4F38-E3FC-424E-A20A-15AA19E6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954A17-2E28-40A7-97C2-A3EDE25581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777CB-6E70-4901-9858-8FA6FAA668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0944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CBF54-E9D3-448E-8259-A46A6B836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912076F-1D42-4324-9857-98A35293DD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52DFB3-385C-4444-9893-16C3E757A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4CF82-1A09-4AC1-ACA1-0E953807028D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322E61-A3B2-467A-8D32-C9FC97547E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756D1B-5AC0-4590-8AA5-1A70CD13F1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777CB-6E70-4901-9858-8FA6FAA668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547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4609CA8-4F55-4D75-AE86-EB51B962C03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F30802-F202-48B5-8B59-5D4D249153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6E58E4-49BF-44F6-A2EE-4F2D4A04A6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4CF82-1A09-4AC1-ACA1-0E953807028D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3C6E35-BE14-49C8-9908-4A3A6C2E64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350DFC-335C-4227-957E-86F158409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777CB-6E70-4901-9858-8FA6FAA668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6262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E8CF70A-2F80-4385-8FB8-AF7C98901E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96BB49-A37E-4CAC-92B8-8B302AE6F1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7DE14C-6DF2-4FAE-981B-10971823644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A4CF82-1A09-4AC1-ACA1-0E953807028D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5B9814-C126-43B6-A92C-E15B23B87E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9E52E7-375E-499F-A520-8775EE275F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5777CB-6E70-4901-9858-8FA6FAA668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498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4BcMRVfKwrQ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watch?v=3K7gbv_CoQ8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EBB7914-0237-4235-82BD-D9101B0D4A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331" y="397565"/>
            <a:ext cx="11523643" cy="5897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1714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B59D3EB-F48B-4DA2-8980-101AAEA72B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8644" y="1165706"/>
            <a:ext cx="6967951" cy="5140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2679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CC1D338-0139-4F6C-8259-9A374B0738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2643" y="229686"/>
            <a:ext cx="4439479" cy="6604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715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164B54-283E-46CD-B56C-5DBBAED625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887896"/>
            <a:ext cx="9144000" cy="117758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Smiling Is Infectious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101251C-9965-4F12-ACE8-3B307542F5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138" y="2190543"/>
            <a:ext cx="1581150" cy="162877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66B0992-4ED2-4A29-B0BB-B469F4261114}"/>
              </a:ext>
            </a:extLst>
          </p:cNvPr>
          <p:cNvSpPr/>
          <p:nvPr/>
        </p:nvSpPr>
        <p:spPr>
          <a:xfrm>
            <a:off x="3753659" y="4356065"/>
            <a:ext cx="5094472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Listen to these clips</a:t>
            </a:r>
          </a:p>
          <a:p>
            <a:r>
              <a:rPr lang="en-GB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https://www.youtube.com/watch?v=Hr0Iw3gVM9M</a:t>
            </a:r>
          </a:p>
          <a:p>
            <a:endParaRPr lang="en-GB" dirty="0"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r>
              <a:rPr lang="en-GB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https://www.youtube.com/watch?v=-4fIVD06lRQ</a:t>
            </a:r>
          </a:p>
          <a:p>
            <a:endParaRPr lang="en-GB" dirty="0"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r>
              <a:rPr lang="en-GB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https://www.youtube.com/watch?v=4BcMRVfKwrQ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4"/>
              </a:rPr>
              <a:t>https://www.youtube.com/watch?v=3K7gbv_CoQ8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5470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BA454-648A-449A-AB8C-B9F6CB20EA1F}"/>
              </a:ext>
            </a:extLst>
          </p:cNvPr>
          <p:cNvSpPr txBox="1">
            <a:spLocks/>
          </p:cNvSpPr>
          <p:nvPr/>
        </p:nvSpPr>
        <p:spPr>
          <a:xfrm>
            <a:off x="1524000" y="887896"/>
            <a:ext cx="9144000" cy="11775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u="sng" dirty="0">
                <a:latin typeface="Comic Sans MS" panose="030F0702030302020204" pitchFamily="66" charset="0"/>
              </a:rPr>
              <a:t>Smiling Is Infectious</a:t>
            </a:r>
          </a:p>
          <a:p>
            <a:pPr algn="ctr"/>
            <a:endParaRPr lang="en-GB" u="sng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What does undetected mean?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What does infectious mean?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What do we mean by a pandemic?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u="sng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17453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A86C4C9-79E9-480F-B614-C5C5DEE0FC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7307" y="0"/>
            <a:ext cx="5257386" cy="7050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5370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5DBAEAE-D9F7-4125-B8C4-6D1ED7DB92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8331" y="174331"/>
            <a:ext cx="5314950" cy="6943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2523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0378B0-284E-4204-A949-FEE9921771E6}"/>
              </a:ext>
            </a:extLst>
          </p:cNvPr>
          <p:cNvSpPr txBox="1">
            <a:spLocks/>
          </p:cNvSpPr>
          <p:nvPr/>
        </p:nvSpPr>
        <p:spPr>
          <a:xfrm>
            <a:off x="1524000" y="887896"/>
            <a:ext cx="9144000" cy="11775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latin typeface="Comic Sans MS" panose="030F0702030302020204" pitchFamily="66" charset="0"/>
              </a:rPr>
              <a:t>When you smile….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What makes you smile?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Is it your favourite food?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Seeing your friends or family?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Going on holiday?</a:t>
            </a:r>
          </a:p>
        </p:txBody>
      </p:sp>
    </p:spTree>
    <p:extLst>
      <p:ext uri="{BB962C8B-B14F-4D97-AF65-F5344CB8AC3E}">
        <p14:creationId xmlns:p14="http://schemas.microsoft.com/office/powerpoint/2010/main" val="4658789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258510-1771-4371-A9B2-78E3BFCF2B62}"/>
              </a:ext>
            </a:extLst>
          </p:cNvPr>
          <p:cNvSpPr txBox="1">
            <a:spLocks/>
          </p:cNvSpPr>
          <p:nvPr/>
        </p:nvSpPr>
        <p:spPr>
          <a:xfrm>
            <a:off x="1524000" y="887896"/>
            <a:ext cx="9144000" cy="11775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When you smile...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 see waves crashing on the golden sand,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My friends playing together at the park,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People shopping and chatting merrily,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Families being reunited after months of lockdown,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Children running in the playground,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Doctors having a rest from </a:t>
            </a:r>
            <a:r>
              <a:rPr lang="en-GB" sz="2800" dirty="0" err="1">
                <a:latin typeface="Comic Sans MS" panose="030F0702030302020204" pitchFamily="66" charset="0"/>
              </a:rPr>
              <a:t>Covid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00144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647267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53027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0856184BFD4489A0A339298D3E9C6" ma:contentTypeVersion="10" ma:contentTypeDescription="Create a new document." ma:contentTypeScope="" ma:versionID="38078bae32ce2c502353ddd6085d4949">
  <xsd:schema xmlns:xsd="http://www.w3.org/2001/XMLSchema" xmlns:xs="http://www.w3.org/2001/XMLSchema" xmlns:p="http://schemas.microsoft.com/office/2006/metadata/properties" xmlns:ns2="309d9867-99f5-4561-aefc-550f5b2269e7" targetNamespace="http://schemas.microsoft.com/office/2006/metadata/properties" ma:root="true" ma:fieldsID="6adb33fdc11ea4a863fdfe8c663f0088" ns2:_="">
    <xsd:import namespace="309d9867-99f5-4561-aefc-550f5b2269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d9867-99f5-4561-aefc-550f5b2269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DDB3E83-802C-4387-A634-6CDFC881A07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9d9867-99f5-4561-aefc-550f5b2269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8FDBC52-9A3E-4157-9FF0-8D7361DBFC4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1710DF-9305-4E6B-9A2C-A1F2A5976CEB}">
  <ds:schemaRefs>
    <ds:schemaRef ds:uri="http://schemas.microsoft.com/office/2006/metadata/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309d9867-99f5-4561-aefc-550f5b2269e7"/>
    <ds:schemaRef ds:uri="http://purl.org/dc/terms/"/>
    <ds:schemaRef ds:uri="http://schemas.openxmlformats.org/package/2006/metadata/core-propertie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154</Words>
  <Application>Microsoft Office PowerPoint</Application>
  <PresentationFormat>Widescreen</PresentationFormat>
  <Paragraphs>39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Smiling Is Infectious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Smiling Is Infectious</dc:title>
  <dc:creator>Rachel Sprawson</dc:creator>
  <cp:lastModifiedBy>Rachel Sprawson</cp:lastModifiedBy>
  <cp:revision>3</cp:revision>
  <dcterms:created xsi:type="dcterms:W3CDTF">2021-02-23T14:22:11Z</dcterms:created>
  <dcterms:modified xsi:type="dcterms:W3CDTF">2021-02-23T14:41:59Z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0x01010033A0856184BFD4489A0A339298D3E9C6</vt:lpwstr>
  </property>
</Properties>
</file>