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41" d="100"/>
          <a:sy n="41" d="100"/>
        </p:scale>
        <p:origin x="161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7C670-7F11-4F5E-A584-9EAEB4DE7A48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0D6D4-A0AC-4743-B954-80651559D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726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B0D6D4-A0AC-4743-B954-80651559DE6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101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366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42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94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1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9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951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64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573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62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3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237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83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s://pxhere.com/en/photo/563983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9212E-1DB7-B62E-DB8D-7EA5540229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A74D1A-1BFD-3545-C334-E9A3A36DA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167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memade Musical Instruments : Shakers and Maracas - Let's Play Music">
            <a:extLst>
              <a:ext uri="{FF2B5EF4-FFF2-40B4-BE49-F238E27FC236}">
                <a16:creationId xmlns:a16="http://schemas.microsoft.com/office/drawing/2014/main" id="{66CB2B12-1540-7278-6811-95DEC1B62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41825"/>
            <a:ext cx="2577907" cy="22079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3A8C9C-E669-65F9-E5F4-3937D27A56A0}"/>
              </a:ext>
            </a:extLst>
          </p:cNvPr>
          <p:cNvSpPr txBox="1"/>
          <p:nvPr/>
        </p:nvSpPr>
        <p:spPr>
          <a:xfrm>
            <a:off x="789121" y="624867"/>
            <a:ext cx="527975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FREE Family SUMMER Holiday Musical Craft Day . Come and Join us at your local library and make a musical shaker from a plastic bottle</a:t>
            </a:r>
          </a:p>
          <a:p>
            <a:endParaRPr lang="en-GB" sz="2000" dirty="0"/>
          </a:p>
          <a:p>
            <a:r>
              <a:rPr lang="en-GB" sz="2000" dirty="0"/>
              <a:t>Join our professional chef  &amp; Prepare a tasty fruit Sundae </a:t>
            </a:r>
          </a:p>
          <a:p>
            <a:endParaRPr lang="en-GB" sz="2000" dirty="0"/>
          </a:p>
          <a:p>
            <a:r>
              <a:rPr lang="en-GB" sz="2000" dirty="0"/>
              <a:t>Test your Recycling knowledge with our fun bean bag game</a:t>
            </a:r>
          </a:p>
          <a:p>
            <a:endParaRPr lang="en-GB" sz="2000" dirty="0"/>
          </a:p>
          <a:p>
            <a:r>
              <a:rPr lang="en-GB" sz="2000" dirty="0"/>
              <a:t>Make a plant pot from newspaper </a:t>
            </a:r>
          </a:p>
          <a:p>
            <a:endParaRPr lang="en-GB" sz="2000" dirty="0"/>
          </a:p>
          <a:p>
            <a:r>
              <a:rPr lang="en-GB" sz="2000" dirty="0"/>
              <a:t>PLUS free Drinks &amp; refreshments  </a:t>
            </a:r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1DFE8E-5766-47B6-95F2-BEAAA5000D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35796" y="5269981"/>
            <a:ext cx="2555949" cy="2166847"/>
          </a:xfrm>
          <a:prstGeom prst="rect">
            <a:avLst/>
          </a:prstGeom>
        </p:spPr>
      </p:pic>
      <p:pic>
        <p:nvPicPr>
          <p:cNvPr id="1028" name="Picture 4" descr="Cambs Libraries (@cambslib) / Posts / X">
            <a:extLst>
              <a:ext uri="{FF2B5EF4-FFF2-40B4-BE49-F238E27FC236}">
                <a16:creationId xmlns:a16="http://schemas.microsoft.com/office/drawing/2014/main" id="{B99D88BE-9432-F965-4D84-31ECB0DC8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444" y="11266743"/>
            <a:ext cx="2425599" cy="143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mbridge City Council png images | PNGWing">
            <a:extLst>
              <a:ext uri="{FF2B5EF4-FFF2-40B4-BE49-F238E27FC236}">
                <a16:creationId xmlns:a16="http://schemas.microsoft.com/office/drawing/2014/main" id="{64DBD90D-11EE-005A-A692-6D46E99CE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843" y="10804014"/>
            <a:ext cx="1960799" cy="925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6018E8-16D5-86F7-F304-2A7417D16F05}"/>
              </a:ext>
            </a:extLst>
          </p:cNvPr>
          <p:cNvSpPr txBox="1"/>
          <p:nvPr/>
        </p:nvSpPr>
        <p:spPr>
          <a:xfrm>
            <a:off x="281624" y="7831218"/>
            <a:ext cx="63220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Venues &amp; dates </a:t>
            </a:r>
          </a:p>
          <a:p>
            <a:endParaRPr lang="en-GB" dirty="0"/>
          </a:p>
          <a:p>
            <a:r>
              <a:rPr lang="en-GB" sz="1200" dirty="0"/>
              <a:t>Wisbech Library 22</a:t>
            </a:r>
            <a:r>
              <a:rPr lang="en-GB" sz="1200" baseline="30000" dirty="0"/>
              <a:t>nd</a:t>
            </a:r>
            <a:r>
              <a:rPr lang="en-GB" sz="1200" dirty="0"/>
              <a:t> July 2026 ,  10:00am- 11:30 am</a:t>
            </a:r>
          </a:p>
          <a:p>
            <a:endParaRPr lang="en-GB" sz="1200" dirty="0"/>
          </a:p>
          <a:p>
            <a:r>
              <a:rPr lang="en-GB" sz="1200" dirty="0"/>
              <a:t>Cottenham Library 23</a:t>
            </a:r>
            <a:r>
              <a:rPr lang="en-GB" sz="1200" baseline="30000" dirty="0"/>
              <a:t>rd</a:t>
            </a:r>
            <a:r>
              <a:rPr lang="en-GB" sz="1200" dirty="0"/>
              <a:t> July 2026 ,  2pm-  4pm</a:t>
            </a:r>
          </a:p>
          <a:p>
            <a:endParaRPr lang="en-GB" sz="1200" dirty="0"/>
          </a:p>
          <a:p>
            <a:r>
              <a:rPr lang="en-GB" sz="1200" dirty="0"/>
              <a:t>Bar Hill Library 28</a:t>
            </a:r>
            <a:r>
              <a:rPr lang="en-GB" sz="1200" baseline="30000" dirty="0"/>
              <a:t>th</a:t>
            </a:r>
            <a:r>
              <a:rPr lang="en-GB" sz="1200" dirty="0"/>
              <a:t> July 2026, 2pm-4pm</a:t>
            </a:r>
          </a:p>
          <a:p>
            <a:endParaRPr lang="en-GB" sz="1200" dirty="0"/>
          </a:p>
          <a:p>
            <a:r>
              <a:rPr lang="en-GB" sz="1200" dirty="0"/>
              <a:t>Cambridge Central Library  30</a:t>
            </a:r>
            <a:r>
              <a:rPr lang="en-GB" sz="1200" baseline="30000" dirty="0"/>
              <a:t>th</a:t>
            </a:r>
            <a:r>
              <a:rPr lang="en-GB" sz="1200" dirty="0"/>
              <a:t> July 2026 , 10:00am – 12:00</a:t>
            </a:r>
          </a:p>
          <a:p>
            <a:endParaRPr lang="en-GB" sz="1200" dirty="0"/>
          </a:p>
          <a:p>
            <a:r>
              <a:rPr lang="en-GB" sz="1200" dirty="0"/>
              <a:t>Cambourne Library 4</a:t>
            </a:r>
            <a:r>
              <a:rPr lang="en-GB" sz="1200" baseline="30000" dirty="0"/>
              <a:t>th</a:t>
            </a:r>
            <a:r>
              <a:rPr lang="en-GB" sz="1200" dirty="0"/>
              <a:t> August 2026  10am -12;00</a:t>
            </a:r>
          </a:p>
          <a:p>
            <a:endParaRPr lang="en-GB" sz="1200" dirty="0"/>
          </a:p>
          <a:p>
            <a:r>
              <a:rPr lang="en-GB" sz="1200" dirty="0"/>
              <a:t>Whittlesey Library 11</a:t>
            </a:r>
            <a:r>
              <a:rPr lang="en-GB" sz="1200" baseline="30000" dirty="0"/>
              <a:t>th</a:t>
            </a:r>
            <a:r>
              <a:rPr lang="en-GB" sz="1200" dirty="0"/>
              <a:t> August 2026  10am – 12 </a:t>
            </a:r>
          </a:p>
          <a:p>
            <a:endParaRPr lang="en-GB" sz="1200" dirty="0"/>
          </a:p>
          <a:p>
            <a:r>
              <a:rPr lang="en-GB" sz="1200" dirty="0"/>
              <a:t>Soham Library 19</a:t>
            </a:r>
            <a:r>
              <a:rPr lang="en-GB" sz="1200" baseline="30000" dirty="0"/>
              <a:t>th</a:t>
            </a:r>
            <a:r>
              <a:rPr lang="en-GB" sz="1200" dirty="0"/>
              <a:t> August 2026  2pm-4pm</a:t>
            </a:r>
          </a:p>
          <a:p>
            <a:endParaRPr lang="en-GB" sz="1200" dirty="0"/>
          </a:p>
          <a:p>
            <a:r>
              <a:rPr lang="en-GB" sz="1200" dirty="0"/>
              <a:t>Ely Library 25</a:t>
            </a:r>
            <a:r>
              <a:rPr lang="en-GB" sz="1200" baseline="30000" dirty="0"/>
              <a:t>th</a:t>
            </a:r>
            <a:r>
              <a:rPr lang="en-GB" sz="1200" dirty="0"/>
              <a:t> August 2026 10am-12 noon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86CCC1-4EB6-3660-EBD1-C8287DAFBD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8601" y="5271471"/>
            <a:ext cx="1960799" cy="2104313"/>
          </a:xfrm>
          <a:prstGeom prst="rect">
            <a:avLst/>
          </a:prstGeom>
        </p:spPr>
      </p:pic>
      <p:sp>
        <p:nvSpPr>
          <p:cNvPr id="9" name="Explosion: 14 Points 8">
            <a:extLst>
              <a:ext uri="{FF2B5EF4-FFF2-40B4-BE49-F238E27FC236}">
                <a16:creationId xmlns:a16="http://schemas.microsoft.com/office/drawing/2014/main" id="{488A60C7-7BF2-FAB5-90C4-45AC86F0B72A}"/>
              </a:ext>
            </a:extLst>
          </p:cNvPr>
          <p:cNvSpPr/>
          <p:nvPr/>
        </p:nvSpPr>
        <p:spPr>
          <a:xfrm>
            <a:off x="4920675" y="7629347"/>
            <a:ext cx="1799167" cy="1989311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034406-A352-8095-7C8E-816C9FD207E0}"/>
              </a:ext>
            </a:extLst>
          </p:cNvPr>
          <p:cNvSpPr txBox="1"/>
          <p:nvPr/>
        </p:nvSpPr>
        <p:spPr>
          <a:xfrm>
            <a:off x="5393410" y="8601559"/>
            <a:ext cx="83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FREE</a:t>
            </a:r>
          </a:p>
        </p:txBody>
      </p:sp>
    </p:spTree>
    <p:extLst>
      <p:ext uri="{BB962C8B-B14F-4D97-AF65-F5344CB8AC3E}">
        <p14:creationId xmlns:p14="http://schemas.microsoft.com/office/powerpoint/2010/main" val="1484451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125</Words>
  <Application>Microsoft Office PowerPoint</Application>
  <PresentationFormat>Widescreen</PresentationFormat>
  <Paragraphs>30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>Cambridgeshire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Crisp</dc:creator>
  <cp:lastModifiedBy>Jonathan Crisp</cp:lastModifiedBy>
  <cp:revision>1</cp:revision>
  <dcterms:created xsi:type="dcterms:W3CDTF">2026-06-23T15:29:27Z</dcterms:created>
  <dcterms:modified xsi:type="dcterms:W3CDTF">2026-06-23T17:14:38Z</dcterms:modified>
</cp:coreProperties>
</file>