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64" r:id="rId7"/>
    <p:sldId id="360" r:id="rId8"/>
    <p:sldId id="413" r:id="rId9"/>
    <p:sldId id="417" r:id="rId10"/>
    <p:sldId id="422" r:id="rId11"/>
    <p:sldId id="433" r:id="rId12"/>
    <p:sldId id="367" r:id="rId13"/>
    <p:sldId id="369" r:id="rId14"/>
    <p:sldId id="355" r:id="rId15"/>
    <p:sldId id="314" r:id="rId16"/>
    <p:sldId id="425" r:id="rId17"/>
    <p:sldId id="437" r:id="rId18"/>
    <p:sldId id="376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091A31-168A-4D1F-AE9D-A0D26F549F5F}" v="110" dt="2019-04-26T13:48:48.3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3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leigh Sobol" userId="8430f2a2-602f-4dde-a79b-412efd9dd8bf" providerId="ADAL" clId="{34758F4D-0547-41DC-A1A9-D0C994561C99}"/>
  </pc:docChgLst>
  <pc:docChgLst>
    <pc:chgData name="Ashleigh Sobol" userId="8430f2a2-602f-4dde-a79b-412efd9dd8bf" providerId="ADAL" clId="{945C51C1-2AFD-4D2A-8B01-38125315A474}"/>
  </pc:docChgLst>
  <pc:docChgLst>
    <pc:chgData name="Kathryn Hiley" userId="2745fa84-d41e-443a-867d-996e1a007b4a" providerId="ADAL" clId="{ACCD0D09-BA57-4D71-AB9D-60E9A0650C26}"/>
    <pc:docChg chg="modSld">
      <pc:chgData name="Kathryn Hiley" userId="2745fa84-d41e-443a-867d-996e1a007b4a" providerId="ADAL" clId="{ACCD0D09-BA57-4D71-AB9D-60E9A0650C26}" dt="2019-03-18T16:22:28.525" v="1" actId="20577"/>
      <pc:docMkLst>
        <pc:docMk/>
      </pc:docMkLst>
      <pc:sldChg chg="modSp">
        <pc:chgData name="Kathryn Hiley" userId="2745fa84-d41e-443a-867d-996e1a007b4a" providerId="ADAL" clId="{ACCD0D09-BA57-4D71-AB9D-60E9A0650C26}" dt="2019-03-18T16:22:28.525" v="1" actId="20577"/>
        <pc:sldMkLst>
          <pc:docMk/>
          <pc:sldMk cId="332354265" sldId="366"/>
        </pc:sldMkLst>
        <pc:spChg chg="mod">
          <ac:chgData name="Kathryn Hiley" userId="2745fa84-d41e-443a-867d-996e1a007b4a" providerId="ADAL" clId="{ACCD0D09-BA57-4D71-AB9D-60E9A0650C26}" dt="2019-03-18T16:22:28.525" v="1" actId="20577"/>
          <ac:spMkLst>
            <pc:docMk/>
            <pc:sldMk cId="332354265" sldId="366"/>
            <ac:spMk id="19" creationId="{5252A847-DE45-4FA3-A1F8-EEBEB845FF8E}"/>
          </ac:spMkLst>
        </pc:spChg>
      </pc:sldChg>
    </pc:docChg>
  </pc:docChgLst>
  <pc:docChgLst>
    <pc:chgData name="Kyle Tidswell-Brown" userId="3518c4a0-5c99-4880-b127-cb60ccf11a39" providerId="ADAL" clId="{61091A31-168A-4D1F-AE9D-A0D26F549F5F}"/>
    <pc:docChg chg="undo custSel addSld delSld modSld">
      <pc:chgData name="Kyle Tidswell-Brown" userId="3518c4a0-5c99-4880-b127-cb60ccf11a39" providerId="ADAL" clId="{61091A31-168A-4D1F-AE9D-A0D26F549F5F}" dt="2019-04-26T13:48:50.593" v="532" actId="208"/>
      <pc:docMkLst>
        <pc:docMk/>
      </pc:docMkLst>
      <pc:sldChg chg="modSp">
        <pc:chgData name="Kyle Tidswell-Brown" userId="3518c4a0-5c99-4880-b127-cb60ccf11a39" providerId="ADAL" clId="{61091A31-168A-4D1F-AE9D-A0D26F549F5F}" dt="2019-04-26T12:48:31.604" v="18"/>
        <pc:sldMkLst>
          <pc:docMk/>
          <pc:sldMk cId="2637481266" sldId="256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2637481266" sldId="256"/>
            <ac:spMk id="7" creationId="{ED0F021A-F301-4210-9D09-A5A5BDBC5EB0}"/>
          </ac:spMkLst>
        </pc:spChg>
        <pc:spChg chg="mod">
          <ac:chgData name="Kyle Tidswell-Brown" userId="3518c4a0-5c99-4880-b127-cb60ccf11a39" providerId="ADAL" clId="{61091A31-168A-4D1F-AE9D-A0D26F549F5F}" dt="2019-04-26T12:27:47.002" v="17" actId="6549"/>
          <ac:spMkLst>
            <pc:docMk/>
            <pc:sldMk cId="2637481266" sldId="256"/>
            <ac:spMk id="19" creationId="{5252A847-DE45-4FA3-A1F8-EEBEB845FF8E}"/>
          </ac:spMkLst>
        </pc:spChg>
      </pc:sldChg>
      <pc:sldChg chg="addSp modSp">
        <pc:chgData name="Kyle Tidswell-Brown" userId="3518c4a0-5c99-4880-b127-cb60ccf11a39" providerId="ADAL" clId="{61091A31-168A-4D1F-AE9D-A0D26F549F5F}" dt="2019-04-26T13:46:16.417" v="439" actId="12788"/>
        <pc:sldMkLst>
          <pc:docMk/>
          <pc:sldMk cId="636014570" sldId="314"/>
        </pc:sldMkLst>
        <pc:spChg chg="mod">
          <ac:chgData name="Kyle Tidswell-Brown" userId="3518c4a0-5c99-4880-b127-cb60ccf11a39" providerId="ADAL" clId="{61091A31-168A-4D1F-AE9D-A0D26F549F5F}" dt="2019-04-26T13:46:12.971" v="438" actId="164"/>
          <ac:spMkLst>
            <pc:docMk/>
            <pc:sldMk cId="636014570" sldId="314"/>
            <ac:spMk id="2" creationId="{09A96044-7950-4E0D-8312-44E3C1B79F53}"/>
          </ac:spMkLst>
        </pc:spChg>
        <pc:spChg chg="mod">
          <ac:chgData name="Kyle Tidswell-Brown" userId="3518c4a0-5c99-4880-b127-cb60ccf11a39" providerId="ADAL" clId="{61091A31-168A-4D1F-AE9D-A0D26F549F5F}" dt="2019-04-26T13:46:12.971" v="438" actId="164"/>
          <ac:spMkLst>
            <pc:docMk/>
            <pc:sldMk cId="636014570" sldId="314"/>
            <ac:spMk id="3" creationId="{23F12F53-5196-41B4-86B0-A26AD20E88C5}"/>
          </ac:spMkLst>
        </pc:spChg>
        <pc:spChg chg="mod">
          <ac:chgData name="Kyle Tidswell-Brown" userId="3518c4a0-5c99-4880-b127-cb60ccf11a39" providerId="ADAL" clId="{61091A31-168A-4D1F-AE9D-A0D26F549F5F}" dt="2019-04-26T13:46:12.971" v="438" actId="164"/>
          <ac:spMkLst>
            <pc:docMk/>
            <pc:sldMk cId="636014570" sldId="314"/>
            <ac:spMk id="4" creationId="{36E6EBA6-5514-4046-9698-91C568EFE51C}"/>
          </ac:spMkLst>
        </pc:spChg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636014570" sldId="314"/>
            <ac:spMk id="7" creationId="{68FD9AE6-B64A-4174-861D-820A2C122D67}"/>
          </ac:spMkLst>
        </pc:spChg>
        <pc:spChg chg="mod">
          <ac:chgData name="Kyle Tidswell-Brown" userId="3518c4a0-5c99-4880-b127-cb60ccf11a39" providerId="ADAL" clId="{61091A31-168A-4D1F-AE9D-A0D26F549F5F}" dt="2019-04-26T13:46:12.971" v="438" actId="164"/>
          <ac:spMkLst>
            <pc:docMk/>
            <pc:sldMk cId="636014570" sldId="314"/>
            <ac:spMk id="17" creationId="{FC99B0AA-C398-4A6E-906B-BB2356CF8B1C}"/>
          </ac:spMkLst>
        </pc:spChg>
        <pc:grpChg chg="add mod">
          <ac:chgData name="Kyle Tidswell-Brown" userId="3518c4a0-5c99-4880-b127-cb60ccf11a39" providerId="ADAL" clId="{61091A31-168A-4D1F-AE9D-A0D26F549F5F}" dt="2019-04-26T13:46:16.417" v="439" actId="12788"/>
          <ac:grpSpMkLst>
            <pc:docMk/>
            <pc:sldMk cId="636014570" sldId="314"/>
            <ac:grpSpMk id="5" creationId="{C93B1401-60D5-415B-B26A-B45D630B0886}"/>
          </ac:grpSpMkLst>
        </pc:grpChg>
        <pc:graphicFrameChg chg="mod modGraphic">
          <ac:chgData name="Kyle Tidswell-Brown" userId="3518c4a0-5c99-4880-b127-cb60ccf11a39" providerId="ADAL" clId="{61091A31-168A-4D1F-AE9D-A0D26F549F5F}" dt="2019-04-26T13:46:05.396" v="435" actId="12788"/>
          <ac:graphicFrameMkLst>
            <pc:docMk/>
            <pc:sldMk cId="636014570" sldId="314"/>
            <ac:graphicFrameMk id="9" creationId="{B2409DE5-B6F4-4B0A-ACD0-1A12E02EEDC5}"/>
          </ac:graphicFrameMkLst>
        </pc:graphicFrameChg>
      </pc:sldChg>
      <pc:sldChg chg="addSp delSp modSp">
        <pc:chgData name="Kyle Tidswell-Brown" userId="3518c4a0-5c99-4880-b127-cb60ccf11a39" providerId="ADAL" clId="{61091A31-168A-4D1F-AE9D-A0D26F549F5F}" dt="2019-04-26T13:45:21.472" v="396" actId="12788"/>
        <pc:sldMkLst>
          <pc:docMk/>
          <pc:sldMk cId="1071900124" sldId="355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1071900124" sldId="355"/>
            <ac:spMk id="7" creationId="{9BCA4BD9-3DFF-4F93-8AD5-23C0C839FEEA}"/>
          </ac:spMkLst>
        </pc:spChg>
        <pc:spChg chg="mod">
          <ac:chgData name="Kyle Tidswell-Brown" userId="3518c4a0-5c99-4880-b127-cb60ccf11a39" providerId="ADAL" clId="{61091A31-168A-4D1F-AE9D-A0D26F549F5F}" dt="2019-04-26T13:44:19.213" v="371" actId="20577"/>
          <ac:spMkLst>
            <pc:docMk/>
            <pc:sldMk cId="1071900124" sldId="355"/>
            <ac:spMk id="14" creationId="{B724D979-32F1-47F4-A987-CAE02395809E}"/>
          </ac:spMkLst>
        </pc:spChg>
        <pc:spChg chg="del">
          <ac:chgData name="Kyle Tidswell-Brown" userId="3518c4a0-5c99-4880-b127-cb60ccf11a39" providerId="ADAL" clId="{61091A31-168A-4D1F-AE9D-A0D26F549F5F}" dt="2019-04-26T13:45:07.824" v="391" actId="478"/>
          <ac:spMkLst>
            <pc:docMk/>
            <pc:sldMk cId="1071900124" sldId="355"/>
            <ac:spMk id="15" creationId="{D2EB571A-D88A-42CB-AD03-A9EFB1B95612}"/>
          </ac:spMkLst>
        </pc:spChg>
        <pc:spChg chg="mod">
          <ac:chgData name="Kyle Tidswell-Brown" userId="3518c4a0-5c99-4880-b127-cb60ccf11a39" providerId="ADAL" clId="{61091A31-168A-4D1F-AE9D-A0D26F549F5F}" dt="2019-04-26T13:45:16.804" v="394" actId="164"/>
          <ac:spMkLst>
            <pc:docMk/>
            <pc:sldMk cId="1071900124" sldId="355"/>
            <ac:spMk id="20" creationId="{E68B697D-1C84-4399-838E-C902BF0C178D}"/>
          </ac:spMkLst>
        </pc:spChg>
        <pc:spChg chg="mod">
          <ac:chgData name="Kyle Tidswell-Brown" userId="3518c4a0-5c99-4880-b127-cb60ccf11a39" providerId="ADAL" clId="{61091A31-168A-4D1F-AE9D-A0D26F549F5F}" dt="2019-04-26T13:45:16.804" v="394" actId="164"/>
          <ac:spMkLst>
            <pc:docMk/>
            <pc:sldMk cId="1071900124" sldId="355"/>
            <ac:spMk id="21" creationId="{0F7C90A2-0338-46E7-A27D-6820837C0D5B}"/>
          </ac:spMkLst>
        </pc:spChg>
        <pc:spChg chg="add del mod">
          <ac:chgData name="Kyle Tidswell-Brown" userId="3518c4a0-5c99-4880-b127-cb60ccf11a39" providerId="ADAL" clId="{61091A31-168A-4D1F-AE9D-A0D26F549F5F}" dt="2019-04-26T13:45:06.582" v="390"/>
          <ac:spMkLst>
            <pc:docMk/>
            <pc:sldMk cId="1071900124" sldId="355"/>
            <ac:spMk id="22" creationId="{B32F3002-A6A2-4684-A599-41B8DD38F21F}"/>
          </ac:spMkLst>
        </pc:spChg>
        <pc:spChg chg="add mod">
          <ac:chgData name="Kyle Tidswell-Brown" userId="3518c4a0-5c99-4880-b127-cb60ccf11a39" providerId="ADAL" clId="{61091A31-168A-4D1F-AE9D-A0D26F549F5F}" dt="2019-04-26T13:45:16.804" v="394" actId="164"/>
          <ac:spMkLst>
            <pc:docMk/>
            <pc:sldMk cId="1071900124" sldId="355"/>
            <ac:spMk id="23" creationId="{64800002-C14A-4FB6-BCE3-89089A218336}"/>
          </ac:spMkLst>
        </pc:spChg>
        <pc:grpChg chg="add mod">
          <ac:chgData name="Kyle Tidswell-Brown" userId="3518c4a0-5c99-4880-b127-cb60ccf11a39" providerId="ADAL" clId="{61091A31-168A-4D1F-AE9D-A0D26F549F5F}" dt="2019-04-26T13:45:21.472" v="396" actId="12788"/>
          <ac:grpSpMkLst>
            <pc:docMk/>
            <pc:sldMk cId="1071900124" sldId="355"/>
            <ac:grpSpMk id="2" creationId="{C71DBE00-BF25-46EE-9063-ACDFB060913D}"/>
          </ac:grpSpMkLst>
        </pc:grpChg>
      </pc:sldChg>
      <pc:sldChg chg="addSp delSp modSp">
        <pc:chgData name="Kyle Tidswell-Brown" userId="3518c4a0-5c99-4880-b127-cb60ccf11a39" providerId="ADAL" clId="{61091A31-168A-4D1F-AE9D-A0D26F549F5F}" dt="2019-04-26T12:53:36.301" v="274"/>
        <pc:sldMkLst>
          <pc:docMk/>
          <pc:sldMk cId="36917022" sldId="360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36917022" sldId="360"/>
            <ac:spMk id="7" creationId="{F759C90F-8EDC-4919-AE7B-EA3B723605F3}"/>
          </ac:spMkLst>
        </pc:spChg>
        <pc:picChg chg="add">
          <ac:chgData name="Kyle Tidswell-Brown" userId="3518c4a0-5c99-4880-b127-cb60ccf11a39" providerId="ADAL" clId="{61091A31-168A-4D1F-AE9D-A0D26F549F5F}" dt="2019-04-26T12:53:36.301" v="274"/>
          <ac:picMkLst>
            <pc:docMk/>
            <pc:sldMk cId="36917022" sldId="360"/>
            <ac:picMk id="10" creationId="{CAC49B5F-9E99-4AD2-8F42-4C5AA647A3E1}"/>
          </ac:picMkLst>
        </pc:picChg>
        <pc:picChg chg="add">
          <ac:chgData name="Kyle Tidswell-Brown" userId="3518c4a0-5c99-4880-b127-cb60ccf11a39" providerId="ADAL" clId="{61091A31-168A-4D1F-AE9D-A0D26F549F5F}" dt="2019-04-26T12:53:36.301" v="274"/>
          <ac:picMkLst>
            <pc:docMk/>
            <pc:sldMk cId="36917022" sldId="360"/>
            <ac:picMk id="12" creationId="{52FAC31D-ACA0-456F-8EFF-7F26460FBB8E}"/>
          </ac:picMkLst>
        </pc:picChg>
        <pc:picChg chg="add">
          <ac:chgData name="Kyle Tidswell-Brown" userId="3518c4a0-5c99-4880-b127-cb60ccf11a39" providerId="ADAL" clId="{61091A31-168A-4D1F-AE9D-A0D26F549F5F}" dt="2019-04-26T12:53:36.301" v="274"/>
          <ac:picMkLst>
            <pc:docMk/>
            <pc:sldMk cId="36917022" sldId="360"/>
            <ac:picMk id="13" creationId="{23FAAFD8-43E6-4767-BB4B-6CC515C09DEA}"/>
          </ac:picMkLst>
        </pc:picChg>
        <pc:picChg chg="add">
          <ac:chgData name="Kyle Tidswell-Brown" userId="3518c4a0-5c99-4880-b127-cb60ccf11a39" providerId="ADAL" clId="{61091A31-168A-4D1F-AE9D-A0D26F549F5F}" dt="2019-04-26T12:53:36.301" v="274"/>
          <ac:picMkLst>
            <pc:docMk/>
            <pc:sldMk cId="36917022" sldId="360"/>
            <ac:picMk id="14" creationId="{897F339D-5534-4E27-B1F1-2B7FCC4E9039}"/>
          </ac:picMkLst>
        </pc:picChg>
        <pc:picChg chg="del">
          <ac:chgData name="Kyle Tidswell-Brown" userId="3518c4a0-5c99-4880-b127-cb60ccf11a39" providerId="ADAL" clId="{61091A31-168A-4D1F-AE9D-A0D26F549F5F}" dt="2019-04-26T12:53:35.925" v="273" actId="478"/>
          <ac:picMkLst>
            <pc:docMk/>
            <pc:sldMk cId="36917022" sldId="360"/>
            <ac:picMk id="16" creationId="{82375C94-6822-4399-A0C2-C531E07B24C7}"/>
          </ac:picMkLst>
        </pc:picChg>
        <pc:picChg chg="del">
          <ac:chgData name="Kyle Tidswell-Brown" userId="3518c4a0-5c99-4880-b127-cb60ccf11a39" providerId="ADAL" clId="{61091A31-168A-4D1F-AE9D-A0D26F549F5F}" dt="2019-04-26T12:53:35.925" v="273" actId="478"/>
          <ac:picMkLst>
            <pc:docMk/>
            <pc:sldMk cId="36917022" sldId="360"/>
            <ac:picMk id="17" creationId="{A84E7F09-6C01-4C31-A4E9-A3B3741360FF}"/>
          </ac:picMkLst>
        </pc:picChg>
        <pc:picChg chg="del">
          <ac:chgData name="Kyle Tidswell-Brown" userId="3518c4a0-5c99-4880-b127-cb60ccf11a39" providerId="ADAL" clId="{61091A31-168A-4D1F-AE9D-A0D26F549F5F}" dt="2019-04-26T12:53:35.925" v="273" actId="478"/>
          <ac:picMkLst>
            <pc:docMk/>
            <pc:sldMk cId="36917022" sldId="360"/>
            <ac:picMk id="18" creationId="{C0EACCAC-DCE8-455B-BD98-8F1219B4BA78}"/>
          </ac:picMkLst>
        </pc:picChg>
        <pc:picChg chg="del">
          <ac:chgData name="Kyle Tidswell-Brown" userId="3518c4a0-5c99-4880-b127-cb60ccf11a39" providerId="ADAL" clId="{61091A31-168A-4D1F-AE9D-A0D26F549F5F}" dt="2019-04-26T12:53:35.925" v="273" actId="478"/>
          <ac:picMkLst>
            <pc:docMk/>
            <pc:sldMk cId="36917022" sldId="360"/>
            <ac:picMk id="20" creationId="{DB441E1B-E2BA-4B61-B5A0-935548FB8736}"/>
          </ac:picMkLst>
        </pc:picChg>
      </pc:sldChg>
      <pc:sldChg chg="modSp">
        <pc:chgData name="Kyle Tidswell-Brown" userId="3518c4a0-5c99-4880-b127-cb60ccf11a39" providerId="ADAL" clId="{61091A31-168A-4D1F-AE9D-A0D26F549F5F}" dt="2019-04-26T12:49:39.670" v="190" actId="12788"/>
        <pc:sldMkLst>
          <pc:docMk/>
          <pc:sldMk cId="1669721746" sldId="365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1669721746" sldId="365"/>
            <ac:spMk id="7" creationId="{97C99D06-90D0-49B5-BAC5-176EDB2B6D18}"/>
          </ac:spMkLst>
        </pc:spChg>
        <pc:spChg chg="mod">
          <ac:chgData name="Kyle Tidswell-Brown" userId="3518c4a0-5c99-4880-b127-cb60ccf11a39" providerId="ADAL" clId="{61091A31-168A-4D1F-AE9D-A0D26F549F5F}" dt="2019-04-26T12:49:36.307" v="189" actId="1076"/>
          <ac:spMkLst>
            <pc:docMk/>
            <pc:sldMk cId="1669721746" sldId="365"/>
            <ac:spMk id="19" creationId="{5252A847-DE45-4FA3-A1F8-EEBEB845FF8E}"/>
          </ac:spMkLst>
        </pc:spChg>
        <pc:grpChg chg="mod">
          <ac:chgData name="Kyle Tidswell-Brown" userId="3518c4a0-5c99-4880-b127-cb60ccf11a39" providerId="ADAL" clId="{61091A31-168A-4D1F-AE9D-A0D26F549F5F}" dt="2019-04-26T12:49:39.670" v="190" actId="12788"/>
          <ac:grpSpMkLst>
            <pc:docMk/>
            <pc:sldMk cId="1669721746" sldId="365"/>
            <ac:grpSpMk id="6" creationId="{DEB13FA0-A35C-4B7B-8747-1925AC3213E4}"/>
          </ac:grpSpMkLst>
        </pc:grpChg>
      </pc:sldChg>
      <pc:sldChg chg="modSp">
        <pc:chgData name="Kyle Tidswell-Brown" userId="3518c4a0-5c99-4880-b127-cb60ccf11a39" providerId="ADAL" clId="{61091A31-168A-4D1F-AE9D-A0D26F549F5F}" dt="2019-04-26T12:48:31.604" v="18"/>
        <pc:sldMkLst>
          <pc:docMk/>
          <pc:sldMk cId="332354265" sldId="366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332354265" sldId="366"/>
            <ac:spMk id="7" creationId="{312E183A-E423-4F9B-A302-285177BDBBE2}"/>
          </ac:spMkLst>
        </pc:spChg>
      </pc:sldChg>
      <pc:sldChg chg="modSp del">
        <pc:chgData name="Kyle Tidswell-Brown" userId="3518c4a0-5c99-4880-b127-cb60ccf11a39" providerId="ADAL" clId="{61091A31-168A-4D1F-AE9D-A0D26F549F5F}" dt="2019-04-26T12:49:59.642" v="207" actId="2696"/>
        <pc:sldMkLst>
          <pc:docMk/>
          <pc:sldMk cId="1196840486" sldId="412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1196840486" sldId="412"/>
            <ac:spMk id="7" creationId="{97C99D06-90D0-49B5-BAC5-176EDB2B6D18}"/>
          </ac:spMkLst>
        </pc:spChg>
      </pc:sldChg>
      <pc:sldChg chg="modSp">
        <pc:chgData name="Kyle Tidswell-Brown" userId="3518c4a0-5c99-4880-b127-cb60ccf11a39" providerId="ADAL" clId="{61091A31-168A-4D1F-AE9D-A0D26F549F5F}" dt="2019-04-26T12:48:31.604" v="18"/>
        <pc:sldMkLst>
          <pc:docMk/>
          <pc:sldMk cId="1246899753" sldId="413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1246899753" sldId="413"/>
            <ac:spMk id="7" creationId="{F759C90F-8EDC-4919-AE7B-EA3B723605F3}"/>
          </ac:spMkLst>
        </pc:spChg>
      </pc:sldChg>
      <pc:sldChg chg="modSp">
        <pc:chgData name="Kyle Tidswell-Brown" userId="3518c4a0-5c99-4880-b127-cb60ccf11a39" providerId="ADAL" clId="{61091A31-168A-4D1F-AE9D-A0D26F549F5F}" dt="2019-04-26T12:48:31.604" v="18"/>
        <pc:sldMkLst>
          <pc:docMk/>
          <pc:sldMk cId="2249560541" sldId="417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2249560541" sldId="417"/>
            <ac:spMk id="7" creationId="{F759C90F-8EDC-4919-AE7B-EA3B723605F3}"/>
          </ac:spMkLst>
        </pc:spChg>
      </pc:sldChg>
      <pc:sldChg chg="addSp delSp modSp">
        <pc:chgData name="Kyle Tidswell-Brown" userId="3518c4a0-5c99-4880-b127-cb60ccf11a39" providerId="ADAL" clId="{61091A31-168A-4D1F-AE9D-A0D26F549F5F}" dt="2019-04-26T12:53:29.482" v="272" actId="408"/>
        <pc:sldMkLst>
          <pc:docMk/>
          <pc:sldMk cId="3569185969" sldId="418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3569185969" sldId="418"/>
            <ac:spMk id="7" creationId="{F759C90F-8EDC-4919-AE7B-EA3B723605F3}"/>
          </ac:spMkLst>
        </pc:spChg>
        <pc:spChg chg="mod">
          <ac:chgData name="Kyle Tidswell-Brown" userId="3518c4a0-5c99-4880-b127-cb60ccf11a39" providerId="ADAL" clId="{61091A31-168A-4D1F-AE9D-A0D26F549F5F}" dt="2019-04-26T12:53:17.878" v="270" actId="113"/>
          <ac:spMkLst>
            <pc:docMk/>
            <pc:sldMk cId="3569185969" sldId="418"/>
            <ac:spMk id="12" creationId="{B10664F0-E975-4D85-9CC7-E1FC7293B5B2}"/>
          </ac:spMkLst>
        </pc:spChg>
        <pc:grpChg chg="add del mod">
          <ac:chgData name="Kyle Tidswell-Brown" userId="3518c4a0-5c99-4880-b127-cb60ccf11a39" providerId="ADAL" clId="{61091A31-168A-4D1F-AE9D-A0D26F549F5F}" dt="2019-04-26T12:52:31.646" v="241" actId="478"/>
          <ac:grpSpMkLst>
            <pc:docMk/>
            <pc:sldMk cId="3569185969" sldId="418"/>
            <ac:grpSpMk id="4" creationId="{5CAA3457-3148-419F-9E01-8A1160733A32}"/>
          </ac:grpSpMkLst>
        </pc:grpChg>
        <pc:picChg chg="add del mod">
          <ac:chgData name="Kyle Tidswell-Brown" userId="3518c4a0-5c99-4880-b127-cb60ccf11a39" providerId="ADAL" clId="{61091A31-168A-4D1F-AE9D-A0D26F549F5F}" dt="2019-04-26T12:51:54.502" v="229" actId="478"/>
          <ac:picMkLst>
            <pc:docMk/>
            <pc:sldMk cId="3569185969" sldId="418"/>
            <ac:picMk id="5" creationId="{9828CEE5-BDF8-4177-A2B7-EA6299524407}"/>
          </ac:picMkLst>
        </pc:picChg>
        <pc:picChg chg="add del mod">
          <ac:chgData name="Kyle Tidswell-Brown" userId="3518c4a0-5c99-4880-b127-cb60ccf11a39" providerId="ADAL" clId="{61091A31-168A-4D1F-AE9D-A0D26F549F5F}" dt="2019-04-26T12:52:30.203" v="240"/>
          <ac:picMkLst>
            <pc:docMk/>
            <pc:sldMk cId="3569185969" sldId="418"/>
            <ac:picMk id="6" creationId="{94A5F8BF-4915-4236-8CDF-93000126657C}"/>
          </ac:picMkLst>
        </pc:picChg>
        <pc:picChg chg="mod">
          <ac:chgData name="Kyle Tidswell-Brown" userId="3518c4a0-5c99-4880-b127-cb60ccf11a39" providerId="ADAL" clId="{61091A31-168A-4D1F-AE9D-A0D26F549F5F}" dt="2019-04-26T12:51:18.219" v="226" actId="164"/>
          <ac:picMkLst>
            <pc:docMk/>
            <pc:sldMk cId="3569185969" sldId="418"/>
            <ac:picMk id="16" creationId="{82375C94-6822-4399-A0C2-C531E07B24C7}"/>
          </ac:picMkLst>
        </pc:picChg>
        <pc:picChg chg="del">
          <ac:chgData name="Kyle Tidswell-Brown" userId="3518c4a0-5c99-4880-b127-cb60ccf11a39" providerId="ADAL" clId="{61091A31-168A-4D1F-AE9D-A0D26F549F5F}" dt="2019-04-26T12:52:43.014" v="250" actId="478"/>
          <ac:picMkLst>
            <pc:docMk/>
            <pc:sldMk cId="3569185969" sldId="418"/>
            <ac:picMk id="17" creationId="{A84E7F09-6C01-4C31-A4E9-A3B3741360FF}"/>
          </ac:picMkLst>
        </pc:picChg>
        <pc:picChg chg="del">
          <ac:chgData name="Kyle Tidswell-Brown" userId="3518c4a0-5c99-4880-b127-cb60ccf11a39" providerId="ADAL" clId="{61091A31-168A-4D1F-AE9D-A0D26F549F5F}" dt="2019-04-26T12:52:52.190" v="256" actId="478"/>
          <ac:picMkLst>
            <pc:docMk/>
            <pc:sldMk cId="3569185969" sldId="418"/>
            <ac:picMk id="18" creationId="{C0EACCAC-DCE8-455B-BD98-8F1219B4BA78}"/>
          </ac:picMkLst>
        </pc:picChg>
        <pc:picChg chg="del">
          <ac:chgData name="Kyle Tidswell-Brown" userId="3518c4a0-5c99-4880-b127-cb60ccf11a39" providerId="ADAL" clId="{61091A31-168A-4D1F-AE9D-A0D26F549F5F}" dt="2019-04-26T12:53:01.669" v="263" actId="478"/>
          <ac:picMkLst>
            <pc:docMk/>
            <pc:sldMk cId="3569185969" sldId="418"/>
            <ac:picMk id="20" creationId="{DB441E1B-E2BA-4B61-B5A0-935548FB8736}"/>
          </ac:picMkLst>
        </pc:picChg>
        <pc:picChg chg="add">
          <ac:chgData name="Kyle Tidswell-Brown" userId="3518c4a0-5c99-4880-b127-cb60ccf11a39" providerId="ADAL" clId="{61091A31-168A-4D1F-AE9D-A0D26F549F5F}" dt="2019-04-26T12:52:31.995" v="242"/>
          <ac:picMkLst>
            <pc:docMk/>
            <pc:sldMk cId="3569185969" sldId="418"/>
            <ac:picMk id="21" creationId="{76FAA794-0AF3-43C9-B584-1B297FC2191C}"/>
          </ac:picMkLst>
        </pc:picChg>
        <pc:picChg chg="add del mod">
          <ac:chgData name="Kyle Tidswell-Brown" userId="3518c4a0-5c99-4880-b127-cb60ccf11a39" providerId="ADAL" clId="{61091A31-168A-4D1F-AE9D-A0D26F549F5F}" dt="2019-04-26T12:52:59.900" v="262"/>
          <ac:picMkLst>
            <pc:docMk/>
            <pc:sldMk cId="3569185969" sldId="418"/>
            <ac:picMk id="22" creationId="{AD25670D-BCC1-456A-86A0-B5349D64D2F3}"/>
          </ac:picMkLst>
        </pc:picChg>
        <pc:picChg chg="add del mod">
          <ac:chgData name="Kyle Tidswell-Brown" userId="3518c4a0-5c99-4880-b127-cb60ccf11a39" providerId="ADAL" clId="{61091A31-168A-4D1F-AE9D-A0D26F549F5F}" dt="2019-04-26T12:52:50.943" v="255"/>
          <ac:picMkLst>
            <pc:docMk/>
            <pc:sldMk cId="3569185969" sldId="418"/>
            <ac:picMk id="23" creationId="{04CDD252-229C-42DA-9638-FC0DA496104D}"/>
          </ac:picMkLst>
        </pc:picChg>
        <pc:picChg chg="add del mod">
          <ac:chgData name="Kyle Tidswell-Brown" userId="3518c4a0-5c99-4880-b127-cb60ccf11a39" providerId="ADAL" clId="{61091A31-168A-4D1F-AE9D-A0D26F549F5F}" dt="2019-04-26T12:52:41.770" v="249"/>
          <ac:picMkLst>
            <pc:docMk/>
            <pc:sldMk cId="3569185969" sldId="418"/>
            <ac:picMk id="24" creationId="{5709847D-BCEB-43B1-9FE7-61917EACA166}"/>
          </ac:picMkLst>
        </pc:picChg>
        <pc:picChg chg="add mod">
          <ac:chgData name="Kyle Tidswell-Brown" userId="3518c4a0-5c99-4880-b127-cb60ccf11a39" providerId="ADAL" clId="{61091A31-168A-4D1F-AE9D-A0D26F549F5F}" dt="2019-04-26T12:53:29.482" v="272" actId="408"/>
          <ac:picMkLst>
            <pc:docMk/>
            <pc:sldMk cId="3569185969" sldId="418"/>
            <ac:picMk id="25" creationId="{C047CE60-8E7E-4FFC-8BE6-169B2CE512D0}"/>
          </ac:picMkLst>
        </pc:picChg>
        <pc:picChg chg="add mod">
          <ac:chgData name="Kyle Tidswell-Brown" userId="3518c4a0-5c99-4880-b127-cb60ccf11a39" providerId="ADAL" clId="{61091A31-168A-4D1F-AE9D-A0D26F549F5F}" dt="2019-04-26T12:53:29.482" v="272" actId="408"/>
          <ac:picMkLst>
            <pc:docMk/>
            <pc:sldMk cId="3569185969" sldId="418"/>
            <ac:picMk id="26" creationId="{A8D54940-DE22-4FDD-A85C-128331A8260F}"/>
          </ac:picMkLst>
        </pc:picChg>
        <pc:picChg chg="add mod ord">
          <ac:chgData name="Kyle Tidswell-Brown" userId="3518c4a0-5c99-4880-b127-cb60ccf11a39" providerId="ADAL" clId="{61091A31-168A-4D1F-AE9D-A0D26F549F5F}" dt="2019-04-26T12:53:29.482" v="272" actId="408"/>
          <ac:picMkLst>
            <pc:docMk/>
            <pc:sldMk cId="3569185969" sldId="418"/>
            <ac:picMk id="27" creationId="{130EAC4E-468B-47CA-9BD1-E80973B0C054}"/>
          </ac:picMkLst>
        </pc:picChg>
        <pc:cxnChg chg="add mod">
          <ac:chgData name="Kyle Tidswell-Brown" userId="3518c4a0-5c99-4880-b127-cb60ccf11a39" providerId="ADAL" clId="{61091A31-168A-4D1F-AE9D-A0D26F549F5F}" dt="2019-04-26T12:51:18.219" v="226" actId="164"/>
          <ac:cxnSpMkLst>
            <pc:docMk/>
            <pc:sldMk cId="3569185969" sldId="418"/>
            <ac:cxnSpMk id="3" creationId="{707ADC4A-E842-40C7-A6F7-214BA8C908FB}"/>
          </ac:cxnSpMkLst>
        </pc:cxnChg>
      </pc:sldChg>
      <pc:sldChg chg="addSp delSp modSp">
        <pc:chgData name="Kyle Tidswell-Brown" userId="3518c4a0-5c99-4880-b127-cb60ccf11a39" providerId="ADAL" clId="{61091A31-168A-4D1F-AE9D-A0D26F549F5F}" dt="2019-04-26T12:55:48.711" v="326" actId="12789"/>
        <pc:sldMkLst>
          <pc:docMk/>
          <pc:sldMk cId="3777039991" sldId="419"/>
        </pc:sldMkLst>
        <pc:spChg chg="mod">
          <ac:chgData name="Kyle Tidswell-Brown" userId="3518c4a0-5c99-4880-b127-cb60ccf11a39" providerId="ADAL" clId="{61091A31-168A-4D1F-AE9D-A0D26F549F5F}" dt="2019-04-26T12:55:42.857" v="323" actId="12789"/>
          <ac:spMkLst>
            <pc:docMk/>
            <pc:sldMk cId="3777039991" sldId="419"/>
            <ac:spMk id="2" creationId="{D669CF75-5490-4DB3-8CAD-988F85770D2F}"/>
          </ac:spMkLst>
        </pc:spChg>
        <pc:spChg chg="add mod">
          <ac:chgData name="Kyle Tidswell-Brown" userId="3518c4a0-5c99-4880-b127-cb60ccf11a39" providerId="ADAL" clId="{61091A31-168A-4D1F-AE9D-A0D26F549F5F}" dt="2019-04-26T12:54:10.121" v="287" actId="554"/>
          <ac:spMkLst>
            <pc:docMk/>
            <pc:sldMk cId="3777039991" sldId="419"/>
            <ac:spMk id="3" creationId="{D8E0E6D5-7F9E-46C0-9F11-ADDBA2D05473}"/>
          </ac:spMkLst>
        </pc:spChg>
        <pc:spChg chg="mod">
          <ac:chgData name="Kyle Tidswell-Brown" userId="3518c4a0-5c99-4880-b127-cb60ccf11a39" providerId="ADAL" clId="{61091A31-168A-4D1F-AE9D-A0D26F549F5F}" dt="2019-04-26T12:55:48.711" v="326" actId="12789"/>
          <ac:spMkLst>
            <pc:docMk/>
            <pc:sldMk cId="3777039991" sldId="419"/>
            <ac:spMk id="4" creationId="{58A0CD30-A822-4AA4-91A6-FF85D4D17033}"/>
          </ac:spMkLst>
        </pc:spChg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3777039991" sldId="419"/>
            <ac:spMk id="7" creationId="{F759C90F-8EDC-4919-AE7B-EA3B723605F3}"/>
          </ac:spMkLst>
        </pc:spChg>
        <pc:spChg chg="del">
          <ac:chgData name="Kyle Tidswell-Brown" userId="3518c4a0-5c99-4880-b127-cb60ccf11a39" providerId="ADAL" clId="{61091A31-168A-4D1F-AE9D-A0D26F549F5F}" dt="2019-04-26T12:55:35.959" v="319" actId="478"/>
          <ac:spMkLst>
            <pc:docMk/>
            <pc:sldMk cId="3777039991" sldId="419"/>
            <ac:spMk id="10" creationId="{225B1F8B-39A3-4EF2-BAE2-6512B6834F3C}"/>
          </ac:spMkLst>
        </pc:spChg>
        <pc:spChg chg="mod">
          <ac:chgData name="Kyle Tidswell-Brown" userId="3518c4a0-5c99-4880-b127-cb60ccf11a39" providerId="ADAL" clId="{61091A31-168A-4D1F-AE9D-A0D26F549F5F}" dt="2019-04-26T12:55:27.800" v="318" actId="208"/>
          <ac:spMkLst>
            <pc:docMk/>
            <pc:sldMk cId="3777039991" sldId="419"/>
            <ac:spMk id="12" creationId="{284343C6-AF42-4326-BC5B-F5B90572AB8A}"/>
          </ac:spMkLst>
        </pc:spChg>
        <pc:spChg chg="del">
          <ac:chgData name="Kyle Tidswell-Brown" userId="3518c4a0-5c99-4880-b127-cb60ccf11a39" providerId="ADAL" clId="{61091A31-168A-4D1F-AE9D-A0D26F549F5F}" dt="2019-04-26T12:55:35.959" v="319" actId="478"/>
          <ac:spMkLst>
            <pc:docMk/>
            <pc:sldMk cId="3777039991" sldId="419"/>
            <ac:spMk id="13" creationId="{28EF628B-676D-4B31-9640-9CDBA60BD0F8}"/>
          </ac:spMkLst>
        </pc:spChg>
        <pc:spChg chg="add mod">
          <ac:chgData name="Kyle Tidswell-Brown" userId="3518c4a0-5c99-4880-b127-cb60ccf11a39" providerId="ADAL" clId="{61091A31-168A-4D1F-AE9D-A0D26F549F5F}" dt="2019-04-26T12:54:24.019" v="293" actId="554"/>
          <ac:spMkLst>
            <pc:docMk/>
            <pc:sldMk cId="3777039991" sldId="419"/>
            <ac:spMk id="14" creationId="{7F9B7589-5A51-4FD3-B168-5ABE61B8CB7B}"/>
          </ac:spMkLst>
        </pc:spChg>
        <pc:spChg chg="add mod">
          <ac:chgData name="Kyle Tidswell-Brown" userId="3518c4a0-5c99-4880-b127-cb60ccf11a39" providerId="ADAL" clId="{61091A31-168A-4D1F-AE9D-A0D26F549F5F}" dt="2019-04-26T12:54:28.065" v="295" actId="555"/>
          <ac:spMkLst>
            <pc:docMk/>
            <pc:sldMk cId="3777039991" sldId="419"/>
            <ac:spMk id="15" creationId="{5D625739-8AA9-4C4B-A2C6-E73F236F94AA}"/>
          </ac:spMkLst>
        </pc:spChg>
        <pc:spChg chg="add mod">
          <ac:chgData name="Kyle Tidswell-Brown" userId="3518c4a0-5c99-4880-b127-cb60ccf11a39" providerId="ADAL" clId="{61091A31-168A-4D1F-AE9D-A0D26F549F5F}" dt="2019-04-26T12:54:34.270" v="298" actId="555"/>
          <ac:spMkLst>
            <pc:docMk/>
            <pc:sldMk cId="3777039991" sldId="419"/>
            <ac:spMk id="16" creationId="{29D4F910-F9FD-4897-A5E5-42B51156B6CE}"/>
          </ac:spMkLst>
        </pc:spChg>
        <pc:spChg chg="add mod">
          <ac:chgData name="Kyle Tidswell-Brown" userId="3518c4a0-5c99-4880-b127-cb60ccf11a39" providerId="ADAL" clId="{61091A31-168A-4D1F-AE9D-A0D26F549F5F}" dt="2019-04-26T12:54:49.537" v="304" actId="12788"/>
          <ac:spMkLst>
            <pc:docMk/>
            <pc:sldMk cId="3777039991" sldId="419"/>
            <ac:spMk id="17" creationId="{0F09D35D-354E-4919-AD8B-8D5CAD06B808}"/>
          </ac:spMkLst>
        </pc:spChg>
        <pc:spChg chg="add mod">
          <ac:chgData name="Kyle Tidswell-Brown" userId="3518c4a0-5c99-4880-b127-cb60ccf11a39" providerId="ADAL" clId="{61091A31-168A-4D1F-AE9D-A0D26F549F5F}" dt="2019-04-26T12:55:02.405" v="311" actId="12789"/>
          <ac:spMkLst>
            <pc:docMk/>
            <pc:sldMk cId="3777039991" sldId="419"/>
            <ac:spMk id="18" creationId="{B87FC9C4-D1B3-4160-AA8C-3E166077CBA0}"/>
          </ac:spMkLst>
        </pc:spChg>
        <pc:spChg chg="add mod">
          <ac:chgData name="Kyle Tidswell-Brown" userId="3518c4a0-5c99-4880-b127-cb60ccf11a39" providerId="ADAL" clId="{61091A31-168A-4D1F-AE9D-A0D26F549F5F}" dt="2019-04-26T12:55:09.808" v="315" actId="555"/>
          <ac:spMkLst>
            <pc:docMk/>
            <pc:sldMk cId="3777039991" sldId="419"/>
            <ac:spMk id="20" creationId="{58A531EB-F09E-4F0E-87E8-466DFE9F3A85}"/>
          </ac:spMkLst>
        </pc:spChg>
        <pc:spChg chg="add mod">
          <ac:chgData name="Kyle Tidswell-Brown" userId="3518c4a0-5c99-4880-b127-cb60ccf11a39" providerId="ADAL" clId="{61091A31-168A-4D1F-AE9D-A0D26F549F5F}" dt="2019-04-26T12:55:06.039" v="313" actId="12789"/>
          <ac:spMkLst>
            <pc:docMk/>
            <pc:sldMk cId="3777039991" sldId="419"/>
            <ac:spMk id="21" creationId="{6CF37DAB-5653-4DFA-BED2-4FBEC0E7226D}"/>
          </ac:spMkLst>
        </pc:spChg>
        <pc:spChg chg="add mod">
          <ac:chgData name="Kyle Tidswell-Brown" userId="3518c4a0-5c99-4880-b127-cb60ccf11a39" providerId="ADAL" clId="{61091A31-168A-4D1F-AE9D-A0D26F549F5F}" dt="2019-04-26T12:55:42.857" v="323" actId="12789"/>
          <ac:spMkLst>
            <pc:docMk/>
            <pc:sldMk cId="3777039991" sldId="419"/>
            <ac:spMk id="22" creationId="{86E55914-0038-451E-86D5-686A83DF24D2}"/>
          </ac:spMkLst>
        </pc:spChg>
        <pc:spChg chg="add mod">
          <ac:chgData name="Kyle Tidswell-Brown" userId="3518c4a0-5c99-4880-b127-cb60ccf11a39" providerId="ADAL" clId="{61091A31-168A-4D1F-AE9D-A0D26F549F5F}" dt="2019-04-26T12:55:48.711" v="326" actId="12789"/>
          <ac:spMkLst>
            <pc:docMk/>
            <pc:sldMk cId="3777039991" sldId="419"/>
            <ac:spMk id="23" creationId="{79CCB024-07BA-4032-95DF-538263162E70}"/>
          </ac:spMkLst>
        </pc:spChg>
      </pc:sldChg>
      <pc:sldChg chg="addSp delSp modSp">
        <pc:chgData name="Kyle Tidswell-Brown" userId="3518c4a0-5c99-4880-b127-cb60ccf11a39" providerId="ADAL" clId="{61091A31-168A-4D1F-AE9D-A0D26F549F5F}" dt="2019-04-26T12:57:40.504" v="363" actId="478"/>
        <pc:sldMkLst>
          <pc:docMk/>
          <pc:sldMk cId="1776089917" sldId="420"/>
        </pc:sldMkLst>
        <pc:spChg chg="mod">
          <ac:chgData name="Kyle Tidswell-Brown" userId="3518c4a0-5c99-4880-b127-cb60ccf11a39" providerId="ADAL" clId="{61091A31-168A-4D1F-AE9D-A0D26F549F5F}" dt="2019-04-26T12:56:51.461" v="347" actId="12789"/>
          <ac:spMkLst>
            <pc:docMk/>
            <pc:sldMk cId="1776089917" sldId="420"/>
            <ac:spMk id="4" creationId="{21A9CC52-783A-4EA3-8D48-17D5A3A39417}"/>
          </ac:spMkLst>
        </pc:spChg>
        <pc:spChg chg="mod">
          <ac:chgData name="Kyle Tidswell-Brown" userId="3518c4a0-5c99-4880-b127-cb60ccf11a39" providerId="ADAL" clId="{61091A31-168A-4D1F-AE9D-A0D26F549F5F}" dt="2019-04-26T12:56:51.461" v="347" actId="12789"/>
          <ac:spMkLst>
            <pc:docMk/>
            <pc:sldMk cId="1776089917" sldId="420"/>
            <ac:spMk id="5" creationId="{42A72025-4F59-4CEE-8811-2A716DF97F10}"/>
          </ac:spMkLst>
        </pc:spChg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1776089917" sldId="420"/>
            <ac:spMk id="7" creationId="{F759C90F-8EDC-4919-AE7B-EA3B723605F3}"/>
          </ac:spMkLst>
        </pc:spChg>
        <pc:spChg chg="add mod">
          <ac:chgData name="Kyle Tidswell-Brown" userId="3518c4a0-5c99-4880-b127-cb60ccf11a39" providerId="ADAL" clId="{61091A31-168A-4D1F-AE9D-A0D26F549F5F}" dt="2019-04-26T12:56:27.784" v="338" actId="555"/>
          <ac:spMkLst>
            <pc:docMk/>
            <pc:sldMk cId="1776089917" sldId="420"/>
            <ac:spMk id="20" creationId="{8B049ED3-AC9F-47FE-BE6D-C107AB3C608C}"/>
          </ac:spMkLst>
        </pc:spChg>
        <pc:spChg chg="mod">
          <ac:chgData name="Kyle Tidswell-Brown" userId="3518c4a0-5c99-4880-b127-cb60ccf11a39" providerId="ADAL" clId="{61091A31-168A-4D1F-AE9D-A0D26F549F5F}" dt="2019-04-26T12:56:44.951" v="345" actId="12789"/>
          <ac:spMkLst>
            <pc:docMk/>
            <pc:sldMk cId="1776089917" sldId="420"/>
            <ac:spMk id="22" creationId="{7C770990-CC4F-44D0-A195-3B05CD218F93}"/>
          </ac:spMkLst>
        </pc:spChg>
        <pc:spChg chg="add mod">
          <ac:chgData name="Kyle Tidswell-Brown" userId="3518c4a0-5c99-4880-b127-cb60ccf11a39" providerId="ADAL" clId="{61091A31-168A-4D1F-AE9D-A0D26F549F5F}" dt="2019-04-26T12:56:23.321" v="336" actId="555"/>
          <ac:spMkLst>
            <pc:docMk/>
            <pc:sldMk cId="1776089917" sldId="420"/>
            <ac:spMk id="23" creationId="{2B0E109A-B684-4B77-B859-69D4B3F711F3}"/>
          </ac:spMkLst>
        </pc:spChg>
        <pc:spChg chg="add mod">
          <ac:chgData name="Kyle Tidswell-Brown" userId="3518c4a0-5c99-4880-b127-cb60ccf11a39" providerId="ADAL" clId="{61091A31-168A-4D1F-AE9D-A0D26F549F5F}" dt="2019-04-26T12:57:10.727" v="354" actId="12788"/>
          <ac:spMkLst>
            <pc:docMk/>
            <pc:sldMk cId="1776089917" sldId="420"/>
            <ac:spMk id="24" creationId="{1F6A88B8-CF6B-4FEF-A3E6-9865335193F3}"/>
          </ac:spMkLst>
        </pc:spChg>
        <pc:spChg chg="add mod">
          <ac:chgData name="Kyle Tidswell-Brown" userId="3518c4a0-5c99-4880-b127-cb60ccf11a39" providerId="ADAL" clId="{61091A31-168A-4D1F-AE9D-A0D26F549F5F}" dt="2019-04-26T12:57:23.353" v="360" actId="12789"/>
          <ac:spMkLst>
            <pc:docMk/>
            <pc:sldMk cId="1776089917" sldId="420"/>
            <ac:spMk id="25" creationId="{BFC82B5E-1293-419C-9136-6E618CFFE141}"/>
          </ac:spMkLst>
        </pc:spChg>
        <pc:spChg chg="add mod">
          <ac:chgData name="Kyle Tidswell-Brown" userId="3518c4a0-5c99-4880-b127-cb60ccf11a39" providerId="ADAL" clId="{61091A31-168A-4D1F-AE9D-A0D26F549F5F}" dt="2019-04-26T12:57:15.157" v="356" actId="12789"/>
          <ac:spMkLst>
            <pc:docMk/>
            <pc:sldMk cId="1776089917" sldId="420"/>
            <ac:spMk id="26" creationId="{C2B46619-687D-4F81-983D-03AB57DB2B34}"/>
          </ac:spMkLst>
        </pc:spChg>
        <pc:spChg chg="add mod">
          <ac:chgData name="Kyle Tidswell-Brown" userId="3518c4a0-5c99-4880-b127-cb60ccf11a39" providerId="ADAL" clId="{61091A31-168A-4D1F-AE9D-A0D26F549F5F}" dt="2019-04-26T12:57:20.097" v="358" actId="12788"/>
          <ac:spMkLst>
            <pc:docMk/>
            <pc:sldMk cId="1776089917" sldId="420"/>
            <ac:spMk id="27" creationId="{6629014C-0B2C-42C0-A5C5-1630A5EAFE9A}"/>
          </ac:spMkLst>
        </pc:spChg>
        <pc:spChg chg="mod">
          <ac:chgData name="Kyle Tidswell-Brown" userId="3518c4a0-5c99-4880-b127-cb60ccf11a39" providerId="ADAL" clId="{61091A31-168A-4D1F-AE9D-A0D26F549F5F}" dt="2019-04-26T12:57:23.353" v="360" actId="12789"/>
          <ac:spMkLst>
            <pc:docMk/>
            <pc:sldMk cId="1776089917" sldId="420"/>
            <ac:spMk id="40" creationId="{C25FFEF2-4C0B-42F3-B700-CDA6964863A5}"/>
          </ac:spMkLst>
        </pc:spChg>
        <pc:spChg chg="del">
          <ac:chgData name="Kyle Tidswell-Brown" userId="3518c4a0-5c99-4880-b127-cb60ccf11a39" providerId="ADAL" clId="{61091A31-168A-4D1F-AE9D-A0D26F549F5F}" dt="2019-04-26T12:56:02.433" v="328" actId="478"/>
          <ac:spMkLst>
            <pc:docMk/>
            <pc:sldMk cId="1776089917" sldId="420"/>
            <ac:spMk id="41" creationId="{81EF4459-57C3-4D67-81FB-9DD6CF4FB2E6}"/>
          </ac:spMkLst>
        </pc:spChg>
        <pc:spChg chg="del">
          <ac:chgData name="Kyle Tidswell-Brown" userId="3518c4a0-5c99-4880-b127-cb60ccf11a39" providerId="ADAL" clId="{61091A31-168A-4D1F-AE9D-A0D26F549F5F}" dt="2019-04-26T12:56:04.822" v="330" actId="478"/>
          <ac:spMkLst>
            <pc:docMk/>
            <pc:sldMk cId="1776089917" sldId="420"/>
            <ac:spMk id="42" creationId="{2D1ADEA6-E3B0-4A81-BBB6-226D3BAD8D6B}"/>
          </ac:spMkLst>
        </pc:spChg>
        <pc:spChg chg="del">
          <ac:chgData name="Kyle Tidswell-Brown" userId="3518c4a0-5c99-4880-b127-cb60ccf11a39" providerId="ADAL" clId="{61091A31-168A-4D1F-AE9D-A0D26F549F5F}" dt="2019-04-26T12:56:03.608" v="329" actId="478"/>
          <ac:spMkLst>
            <pc:docMk/>
            <pc:sldMk cId="1776089917" sldId="420"/>
            <ac:spMk id="43" creationId="{728304F7-4B97-4EDF-9A7E-BD95255E0439}"/>
          </ac:spMkLst>
        </pc:spChg>
        <pc:spChg chg="del">
          <ac:chgData name="Kyle Tidswell-Brown" userId="3518c4a0-5c99-4880-b127-cb60ccf11a39" providerId="ADAL" clId="{61091A31-168A-4D1F-AE9D-A0D26F549F5F}" dt="2019-04-26T12:56:06.102" v="331" actId="478"/>
          <ac:spMkLst>
            <pc:docMk/>
            <pc:sldMk cId="1776089917" sldId="420"/>
            <ac:spMk id="44" creationId="{8955C670-D655-41C2-AD15-EA7DA820BE55}"/>
          </ac:spMkLst>
        </pc:spChg>
        <pc:spChg chg="del">
          <ac:chgData name="Kyle Tidswell-Brown" userId="3518c4a0-5c99-4880-b127-cb60ccf11a39" providerId="ADAL" clId="{61091A31-168A-4D1F-AE9D-A0D26F549F5F}" dt="2019-04-26T12:55:59.728" v="327" actId="478"/>
          <ac:spMkLst>
            <pc:docMk/>
            <pc:sldMk cId="1776089917" sldId="420"/>
            <ac:spMk id="49" creationId="{511659B4-A495-4B5A-9116-5ADC29D3252E}"/>
          </ac:spMkLst>
        </pc:spChg>
        <pc:spChg chg="del">
          <ac:chgData name="Kyle Tidswell-Brown" userId="3518c4a0-5c99-4880-b127-cb60ccf11a39" providerId="ADAL" clId="{61091A31-168A-4D1F-AE9D-A0D26F549F5F}" dt="2019-04-26T12:55:59.728" v="327" actId="478"/>
          <ac:spMkLst>
            <pc:docMk/>
            <pc:sldMk cId="1776089917" sldId="420"/>
            <ac:spMk id="50" creationId="{4E24EB8A-3FCD-4D60-BCBD-DCEEF3365505}"/>
          </ac:spMkLst>
        </pc:spChg>
        <pc:spChg chg="mod">
          <ac:chgData name="Kyle Tidswell-Brown" userId="3518c4a0-5c99-4880-b127-cb60ccf11a39" providerId="ADAL" clId="{61091A31-168A-4D1F-AE9D-A0D26F549F5F}" dt="2019-04-26T12:56:40.396" v="343" actId="12789"/>
          <ac:spMkLst>
            <pc:docMk/>
            <pc:sldMk cId="1776089917" sldId="420"/>
            <ac:spMk id="60" creationId="{9242F19E-1C4F-419D-8B0D-B881828CA670}"/>
          </ac:spMkLst>
        </pc:spChg>
        <pc:spChg chg="mod">
          <ac:chgData name="Kyle Tidswell-Brown" userId="3518c4a0-5c99-4880-b127-cb60ccf11a39" providerId="ADAL" clId="{61091A31-168A-4D1F-AE9D-A0D26F549F5F}" dt="2019-04-26T12:56:40.396" v="343" actId="12789"/>
          <ac:spMkLst>
            <pc:docMk/>
            <pc:sldMk cId="1776089917" sldId="420"/>
            <ac:spMk id="61" creationId="{103C27C4-EB6A-4F1D-A16A-AD7E090FB9BB}"/>
          </ac:spMkLst>
        </pc:spChg>
        <pc:picChg chg="add del mod">
          <ac:chgData name="Kyle Tidswell-Brown" userId="3518c4a0-5c99-4880-b127-cb60ccf11a39" providerId="ADAL" clId="{61091A31-168A-4D1F-AE9D-A0D26F549F5F}" dt="2019-04-26T12:57:40.504" v="363" actId="478"/>
          <ac:picMkLst>
            <pc:docMk/>
            <pc:sldMk cId="1776089917" sldId="420"/>
            <ac:picMk id="2" creationId="{582A7787-5D7F-418A-A34F-37EC00537BFA}"/>
          </ac:picMkLst>
        </pc:picChg>
      </pc:sldChg>
      <pc:sldChg chg="modSp">
        <pc:chgData name="Kyle Tidswell-Brown" userId="3518c4a0-5c99-4880-b127-cb60ccf11a39" providerId="ADAL" clId="{61091A31-168A-4D1F-AE9D-A0D26F549F5F}" dt="2019-04-26T12:48:31.604" v="18"/>
        <pc:sldMkLst>
          <pc:docMk/>
          <pc:sldMk cId="2547018606" sldId="422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2547018606" sldId="422"/>
            <ac:spMk id="7" creationId="{F759C90F-8EDC-4919-AE7B-EA3B723605F3}"/>
          </ac:spMkLst>
        </pc:spChg>
      </pc:sldChg>
      <pc:sldChg chg="addSp delSp modSp">
        <pc:chgData name="Kyle Tidswell-Brown" userId="3518c4a0-5c99-4880-b127-cb60ccf11a39" providerId="ADAL" clId="{61091A31-168A-4D1F-AE9D-A0D26F549F5F}" dt="2019-04-26T12:58:11.454" v="369" actId="571"/>
        <pc:sldMkLst>
          <pc:docMk/>
          <pc:sldMk cId="3867110013" sldId="423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3867110013" sldId="423"/>
            <ac:spMk id="7" creationId="{F759C90F-8EDC-4919-AE7B-EA3B723605F3}"/>
          </ac:spMkLst>
        </pc:spChg>
        <pc:spChg chg="add mod">
          <ac:chgData name="Kyle Tidswell-Brown" userId="3518c4a0-5c99-4880-b127-cb60ccf11a39" providerId="ADAL" clId="{61091A31-168A-4D1F-AE9D-A0D26F549F5F}" dt="2019-04-26T12:58:08.890" v="368" actId="1076"/>
          <ac:spMkLst>
            <pc:docMk/>
            <pc:sldMk cId="3867110013" sldId="423"/>
            <ac:spMk id="10" creationId="{203B857E-A4C4-428D-9B9B-94183D12CE69}"/>
          </ac:spMkLst>
        </pc:spChg>
        <pc:spChg chg="mod topLvl">
          <ac:chgData name="Kyle Tidswell-Brown" userId="3518c4a0-5c99-4880-b127-cb60ccf11a39" providerId="ADAL" clId="{61091A31-168A-4D1F-AE9D-A0D26F549F5F}" dt="2019-04-26T12:58:05.252" v="366" actId="208"/>
          <ac:spMkLst>
            <pc:docMk/>
            <pc:sldMk cId="3867110013" sldId="423"/>
            <ac:spMk id="12" creationId="{C0156207-15BE-4A52-91A9-A745BBF8D805}"/>
          </ac:spMkLst>
        </pc:spChg>
        <pc:spChg chg="add mod">
          <ac:chgData name="Kyle Tidswell-Brown" userId="3518c4a0-5c99-4880-b127-cb60ccf11a39" providerId="ADAL" clId="{61091A31-168A-4D1F-AE9D-A0D26F549F5F}" dt="2019-04-26T12:58:11.454" v="369" actId="571"/>
          <ac:spMkLst>
            <pc:docMk/>
            <pc:sldMk cId="3867110013" sldId="423"/>
            <ac:spMk id="13" creationId="{E99150A9-2282-4954-979F-06EF506738C1}"/>
          </ac:spMkLst>
        </pc:spChg>
        <pc:spChg chg="del">
          <ac:chgData name="Kyle Tidswell-Brown" userId="3518c4a0-5c99-4880-b127-cb60ccf11a39" providerId="ADAL" clId="{61091A31-168A-4D1F-AE9D-A0D26F549F5F}" dt="2019-04-26T12:57:54.632" v="364" actId="478"/>
          <ac:spMkLst>
            <pc:docMk/>
            <pc:sldMk cId="3867110013" sldId="423"/>
            <ac:spMk id="14" creationId="{5AE11967-FE12-4C37-AB3D-82A449F61D1A}"/>
          </ac:spMkLst>
        </pc:spChg>
        <pc:spChg chg="del topLvl">
          <ac:chgData name="Kyle Tidswell-Brown" userId="3518c4a0-5c99-4880-b127-cb60ccf11a39" providerId="ADAL" clId="{61091A31-168A-4D1F-AE9D-A0D26F549F5F}" dt="2019-04-26T12:57:58.769" v="365" actId="478"/>
          <ac:spMkLst>
            <pc:docMk/>
            <pc:sldMk cId="3867110013" sldId="423"/>
            <ac:spMk id="15" creationId="{D2A049EF-CE84-41F1-AFC0-CB11C5377730}"/>
          </ac:spMkLst>
        </pc:spChg>
        <pc:grpChg chg="del">
          <ac:chgData name="Kyle Tidswell-Brown" userId="3518c4a0-5c99-4880-b127-cb60ccf11a39" providerId="ADAL" clId="{61091A31-168A-4D1F-AE9D-A0D26F549F5F}" dt="2019-04-26T12:57:58.769" v="365" actId="478"/>
          <ac:grpSpMkLst>
            <pc:docMk/>
            <pc:sldMk cId="3867110013" sldId="423"/>
            <ac:grpSpMk id="2" creationId="{AC383556-12AA-4A89-BCCE-EFD03B92ADC3}"/>
          </ac:grpSpMkLst>
        </pc:grpChg>
      </pc:sldChg>
      <pc:sldChg chg="modSp">
        <pc:chgData name="Kyle Tidswell-Brown" userId="3518c4a0-5c99-4880-b127-cb60ccf11a39" providerId="ADAL" clId="{61091A31-168A-4D1F-AE9D-A0D26F549F5F}" dt="2019-04-26T13:44:16.765" v="370" actId="20577"/>
        <pc:sldMkLst>
          <pc:docMk/>
          <pc:sldMk cId="2092857822" sldId="424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2092857822" sldId="424"/>
            <ac:spMk id="7" creationId="{9BCA4BD9-3DFF-4F93-8AD5-23C0C839FEEA}"/>
          </ac:spMkLst>
        </pc:spChg>
        <pc:spChg chg="mod">
          <ac:chgData name="Kyle Tidswell-Brown" userId="3518c4a0-5c99-4880-b127-cb60ccf11a39" providerId="ADAL" clId="{61091A31-168A-4D1F-AE9D-A0D26F549F5F}" dt="2019-04-26T13:44:16.765" v="370" actId="20577"/>
          <ac:spMkLst>
            <pc:docMk/>
            <pc:sldMk cId="2092857822" sldId="424"/>
            <ac:spMk id="14" creationId="{B724D979-32F1-47F4-A987-CAE02395809E}"/>
          </ac:spMkLst>
        </pc:spChg>
      </pc:sldChg>
      <pc:sldChg chg="addSp delSp modSp">
        <pc:chgData name="Kyle Tidswell-Brown" userId="3518c4a0-5c99-4880-b127-cb60ccf11a39" providerId="ADAL" clId="{61091A31-168A-4D1F-AE9D-A0D26F549F5F}" dt="2019-04-26T13:48:23.766" v="524"/>
        <pc:sldMkLst>
          <pc:docMk/>
          <pc:sldMk cId="865137544" sldId="425"/>
        </pc:sldMkLst>
        <pc:spChg chg="del mod">
          <ac:chgData name="Kyle Tidswell-Brown" userId="3518c4a0-5c99-4880-b127-cb60ccf11a39" providerId="ADAL" clId="{61091A31-168A-4D1F-AE9D-A0D26F549F5F}" dt="2019-04-26T13:48:23.409" v="523" actId="478"/>
          <ac:spMkLst>
            <pc:docMk/>
            <pc:sldMk cId="865137544" sldId="425"/>
            <ac:spMk id="2" creationId="{87B06ABE-9C25-4077-BF24-2014760BC512}"/>
          </ac:spMkLst>
        </pc:spChg>
        <pc:spChg chg="del">
          <ac:chgData name="Kyle Tidswell-Brown" userId="3518c4a0-5c99-4880-b127-cb60ccf11a39" providerId="ADAL" clId="{61091A31-168A-4D1F-AE9D-A0D26F549F5F}" dt="2019-04-26T13:46:55.282" v="467" actId="478"/>
          <ac:spMkLst>
            <pc:docMk/>
            <pc:sldMk cId="865137544" sldId="425"/>
            <ac:spMk id="3" creationId="{9ACC3533-96E4-4FDF-9FEC-A82D83E75C06}"/>
          </ac:spMkLst>
        </pc:spChg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865137544" sldId="425"/>
            <ac:spMk id="7" creationId="{68FD9AE6-B64A-4174-861D-820A2C122D67}"/>
          </ac:spMkLst>
        </pc:spChg>
        <pc:spChg chg="add">
          <ac:chgData name="Kyle Tidswell-Brown" userId="3518c4a0-5c99-4880-b127-cb60ccf11a39" providerId="ADAL" clId="{61091A31-168A-4D1F-AE9D-A0D26F549F5F}" dt="2019-04-26T13:48:23.766" v="524"/>
          <ac:spMkLst>
            <pc:docMk/>
            <pc:sldMk cId="865137544" sldId="425"/>
            <ac:spMk id="14" creationId="{6734A48A-5792-4670-8DD7-155060ABDAE0}"/>
          </ac:spMkLst>
        </pc:spChg>
        <pc:spChg chg="add">
          <ac:chgData name="Kyle Tidswell-Brown" userId="3518c4a0-5c99-4880-b127-cb60ccf11a39" providerId="ADAL" clId="{61091A31-168A-4D1F-AE9D-A0D26F549F5F}" dt="2019-04-26T13:48:23.766" v="524"/>
          <ac:spMkLst>
            <pc:docMk/>
            <pc:sldMk cId="865137544" sldId="425"/>
            <ac:spMk id="15" creationId="{448B25F1-D3C0-429B-88D4-687FE50B318D}"/>
          </ac:spMkLst>
        </pc:spChg>
        <pc:spChg chg="mod">
          <ac:chgData name="Kyle Tidswell-Brown" userId="3518c4a0-5c99-4880-b127-cb60ccf11a39" providerId="ADAL" clId="{61091A31-168A-4D1F-AE9D-A0D26F549F5F}" dt="2019-04-26T13:47:07.837" v="472" actId="782"/>
          <ac:spMkLst>
            <pc:docMk/>
            <pc:sldMk cId="865137544" sldId="425"/>
            <ac:spMk id="20" creationId="{27057CE0-315A-4B60-B8A3-F70F39E1E3F5}"/>
          </ac:spMkLst>
        </pc:spChg>
        <pc:spChg chg="mod">
          <ac:chgData name="Kyle Tidswell-Brown" userId="3518c4a0-5c99-4880-b127-cb60ccf11a39" providerId="ADAL" clId="{61091A31-168A-4D1F-AE9D-A0D26F549F5F}" dt="2019-04-26T13:47:16.333" v="476" actId="207"/>
          <ac:spMkLst>
            <pc:docMk/>
            <pc:sldMk cId="865137544" sldId="425"/>
            <ac:spMk id="21" creationId="{BF4C317B-EE29-46A6-B48A-632E4B50CAE2}"/>
          </ac:spMkLst>
        </pc:spChg>
        <pc:spChg chg="del mod">
          <ac:chgData name="Kyle Tidswell-Brown" userId="3518c4a0-5c99-4880-b127-cb60ccf11a39" providerId="ADAL" clId="{61091A31-168A-4D1F-AE9D-A0D26F549F5F}" dt="2019-04-26T13:48:23.409" v="523" actId="478"/>
          <ac:spMkLst>
            <pc:docMk/>
            <pc:sldMk cId="865137544" sldId="425"/>
            <ac:spMk id="22" creationId="{5EA4FCD3-562E-4A09-B535-1522CEFF4CBC}"/>
          </ac:spMkLst>
        </pc:spChg>
        <pc:spChg chg="del">
          <ac:chgData name="Kyle Tidswell-Brown" userId="3518c4a0-5c99-4880-b127-cb60ccf11a39" providerId="ADAL" clId="{61091A31-168A-4D1F-AE9D-A0D26F549F5F}" dt="2019-04-26T13:46:55.282" v="467" actId="478"/>
          <ac:spMkLst>
            <pc:docMk/>
            <pc:sldMk cId="865137544" sldId="425"/>
            <ac:spMk id="23" creationId="{3283702F-68E9-40D0-A59D-3ABBC6223F63}"/>
          </ac:spMkLst>
        </pc:spChg>
        <pc:spChg chg="del">
          <ac:chgData name="Kyle Tidswell-Brown" userId="3518c4a0-5c99-4880-b127-cb60ccf11a39" providerId="ADAL" clId="{61091A31-168A-4D1F-AE9D-A0D26F549F5F}" dt="2019-04-26T13:46:55.282" v="467" actId="478"/>
          <ac:spMkLst>
            <pc:docMk/>
            <pc:sldMk cId="865137544" sldId="425"/>
            <ac:spMk id="24" creationId="{0D2DE8B2-BD30-4CFE-8D39-F8C0E5F68BFB}"/>
          </ac:spMkLst>
        </pc:spChg>
        <pc:spChg chg="del">
          <ac:chgData name="Kyle Tidswell-Brown" userId="3518c4a0-5c99-4880-b127-cb60ccf11a39" providerId="ADAL" clId="{61091A31-168A-4D1F-AE9D-A0D26F549F5F}" dt="2019-04-26T13:46:55.282" v="467" actId="478"/>
          <ac:spMkLst>
            <pc:docMk/>
            <pc:sldMk cId="865137544" sldId="425"/>
            <ac:spMk id="25" creationId="{9B2CB0EB-A905-4A40-ABBA-5183A2CF7B2D}"/>
          </ac:spMkLst>
        </pc:spChg>
      </pc:sldChg>
      <pc:sldChg chg="modSp">
        <pc:chgData name="Kyle Tidswell-Brown" userId="3518c4a0-5c99-4880-b127-cb60ccf11a39" providerId="ADAL" clId="{61091A31-168A-4D1F-AE9D-A0D26F549F5F}" dt="2019-04-26T13:46:01.503" v="434" actId="1038"/>
        <pc:sldMkLst>
          <pc:docMk/>
          <pc:sldMk cId="93296631" sldId="426"/>
        </pc:sldMkLst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2" creationId="{09A96044-7950-4E0D-8312-44E3C1B79F53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3" creationId="{23F12F53-5196-41B4-86B0-A26AD20E88C5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4" creationId="{36E6EBA6-5514-4046-9698-91C568EFE51C}"/>
          </ac:spMkLst>
        </pc:spChg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93296631" sldId="426"/>
            <ac:spMk id="7" creationId="{68FD9AE6-B64A-4174-861D-820A2C122D67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12" creationId="{0F182A58-F937-4581-8DBC-77E4E8BB8251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13" creationId="{D516A34E-26C3-4624-AB24-6F3099CA6EDA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14" creationId="{CE93E2AB-36E3-4B1B-9138-912AAAC21A25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15" creationId="{308180F9-06CE-49A3-9B1F-A592D4F574F8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17" creationId="{FC99B0AA-C398-4A6E-906B-BB2356CF8B1C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18" creationId="{2BEE1E1E-8300-4544-8B95-06B65B6221AA}"/>
          </ac:spMkLst>
        </pc:spChg>
        <pc:spChg chg="mod">
          <ac:chgData name="Kyle Tidswell-Brown" userId="3518c4a0-5c99-4880-b127-cb60ccf11a39" providerId="ADAL" clId="{61091A31-168A-4D1F-AE9D-A0D26F549F5F}" dt="2019-04-26T13:46:01.503" v="434" actId="1038"/>
          <ac:spMkLst>
            <pc:docMk/>
            <pc:sldMk cId="93296631" sldId="426"/>
            <ac:spMk id="20" creationId="{DB6972DB-69AF-4113-8E74-34DA76E61927}"/>
          </ac:spMkLst>
        </pc:spChg>
        <pc:graphicFrameChg chg="mod modGraphic">
          <ac:chgData name="Kyle Tidswell-Brown" userId="3518c4a0-5c99-4880-b127-cb60ccf11a39" providerId="ADAL" clId="{61091A31-168A-4D1F-AE9D-A0D26F549F5F}" dt="2019-04-26T13:45:51.945" v="413" actId="12788"/>
          <ac:graphicFrameMkLst>
            <pc:docMk/>
            <pc:sldMk cId="93296631" sldId="426"/>
            <ac:graphicFrameMk id="9" creationId="{B2409DE5-B6F4-4B0A-ACD0-1A12E02EEDC5}"/>
          </ac:graphicFrameMkLst>
        </pc:graphicFrameChg>
      </pc:sldChg>
      <pc:sldChg chg="addSp delSp modSp">
        <pc:chgData name="Kyle Tidswell-Brown" userId="3518c4a0-5c99-4880-b127-cb60ccf11a39" providerId="ADAL" clId="{61091A31-168A-4D1F-AE9D-A0D26F549F5F}" dt="2019-04-26T13:48:50.593" v="532" actId="208"/>
        <pc:sldMkLst>
          <pc:docMk/>
          <pc:sldMk cId="1348892275" sldId="427"/>
        </pc:sldMkLst>
        <pc:spChg chg="del">
          <ac:chgData name="Kyle Tidswell-Brown" userId="3518c4a0-5c99-4880-b127-cb60ccf11a39" providerId="ADAL" clId="{61091A31-168A-4D1F-AE9D-A0D26F549F5F}" dt="2019-04-26T13:47:42.069" v="487" actId="478"/>
          <ac:spMkLst>
            <pc:docMk/>
            <pc:sldMk cId="1348892275" sldId="427"/>
            <ac:spMk id="2" creationId="{87B06ABE-9C25-4077-BF24-2014760BC512}"/>
          </ac:spMkLst>
        </pc:spChg>
        <pc:spChg chg="del">
          <ac:chgData name="Kyle Tidswell-Brown" userId="3518c4a0-5c99-4880-b127-cb60ccf11a39" providerId="ADAL" clId="{61091A31-168A-4D1F-AE9D-A0D26F549F5F}" dt="2019-04-26T13:47:42.069" v="487" actId="478"/>
          <ac:spMkLst>
            <pc:docMk/>
            <pc:sldMk cId="1348892275" sldId="427"/>
            <ac:spMk id="3" creationId="{9ACC3533-96E4-4FDF-9FEC-A82D83E75C06}"/>
          </ac:spMkLst>
        </pc:spChg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1348892275" sldId="427"/>
            <ac:spMk id="7" creationId="{68FD9AE6-B64A-4174-861D-820A2C122D67}"/>
          </ac:spMkLst>
        </pc:spChg>
        <pc:spChg chg="add del">
          <ac:chgData name="Kyle Tidswell-Brown" userId="3518c4a0-5c99-4880-b127-cb60ccf11a39" providerId="ADAL" clId="{61091A31-168A-4D1F-AE9D-A0D26F549F5F}" dt="2019-04-26T13:48:43.522" v="529" actId="478"/>
          <ac:spMkLst>
            <pc:docMk/>
            <pc:sldMk cId="1348892275" sldId="427"/>
            <ac:spMk id="14" creationId="{D09AD3BB-0F5E-44BD-9FC2-7B08A31FC728}"/>
          </ac:spMkLst>
        </pc:spChg>
        <pc:spChg chg="add del">
          <ac:chgData name="Kyle Tidswell-Brown" userId="3518c4a0-5c99-4880-b127-cb60ccf11a39" providerId="ADAL" clId="{61091A31-168A-4D1F-AE9D-A0D26F549F5F}" dt="2019-04-26T13:48:43.522" v="529" actId="478"/>
          <ac:spMkLst>
            <pc:docMk/>
            <pc:sldMk cId="1348892275" sldId="427"/>
            <ac:spMk id="15" creationId="{5C44E6D9-489F-40BD-8765-A6E301163F68}"/>
          </ac:spMkLst>
        </pc:spChg>
        <pc:spChg chg="add mod">
          <ac:chgData name="Kyle Tidswell-Brown" userId="3518c4a0-5c99-4880-b127-cb60ccf11a39" providerId="ADAL" clId="{61091A31-168A-4D1F-AE9D-A0D26F549F5F}" dt="2019-04-26T13:48:50.593" v="532" actId="208"/>
          <ac:spMkLst>
            <pc:docMk/>
            <pc:sldMk cId="1348892275" sldId="427"/>
            <ac:spMk id="16" creationId="{BA0091C3-12E6-4647-9349-6EA4EAF42447}"/>
          </ac:spMkLst>
        </pc:spChg>
        <pc:spChg chg="add del mod">
          <ac:chgData name="Kyle Tidswell-Brown" userId="3518c4a0-5c99-4880-b127-cb60ccf11a39" providerId="ADAL" clId="{61091A31-168A-4D1F-AE9D-A0D26F549F5F}" dt="2019-04-26T13:48:43.522" v="529" actId="478"/>
          <ac:spMkLst>
            <pc:docMk/>
            <pc:sldMk cId="1348892275" sldId="427"/>
            <ac:spMk id="17" creationId="{ECD2D80D-89BA-4C6B-9DF2-514BD21A4677}"/>
          </ac:spMkLst>
        </pc:spChg>
        <pc:spChg chg="add">
          <ac:chgData name="Kyle Tidswell-Brown" userId="3518c4a0-5c99-4880-b127-cb60ccf11a39" providerId="ADAL" clId="{61091A31-168A-4D1F-AE9D-A0D26F549F5F}" dt="2019-04-26T13:48:43.905" v="530"/>
          <ac:spMkLst>
            <pc:docMk/>
            <pc:sldMk cId="1348892275" sldId="427"/>
            <ac:spMk id="18" creationId="{3AE5F1B0-A4C7-4392-B991-140B19A67A65}"/>
          </ac:spMkLst>
        </pc:spChg>
        <pc:spChg chg="mod">
          <ac:chgData name="Kyle Tidswell-Brown" userId="3518c4a0-5c99-4880-b127-cb60ccf11a39" providerId="ADAL" clId="{61091A31-168A-4D1F-AE9D-A0D26F549F5F}" dt="2019-04-26T13:48:10.860" v="509" actId="207"/>
          <ac:spMkLst>
            <pc:docMk/>
            <pc:sldMk cId="1348892275" sldId="427"/>
            <ac:spMk id="19" creationId="{5252A847-DE45-4FA3-A1F8-EEBEB845FF8E}"/>
          </ac:spMkLst>
        </pc:spChg>
        <pc:spChg chg="del">
          <ac:chgData name="Kyle Tidswell-Brown" userId="3518c4a0-5c99-4880-b127-cb60ccf11a39" providerId="ADAL" clId="{61091A31-168A-4D1F-AE9D-A0D26F549F5F}" dt="2019-04-26T13:47:42.069" v="487" actId="478"/>
          <ac:spMkLst>
            <pc:docMk/>
            <pc:sldMk cId="1348892275" sldId="427"/>
            <ac:spMk id="20" creationId="{27057CE0-315A-4B60-B8A3-F70F39E1E3F5}"/>
          </ac:spMkLst>
        </pc:spChg>
        <pc:spChg chg="del">
          <ac:chgData name="Kyle Tidswell-Brown" userId="3518c4a0-5c99-4880-b127-cb60ccf11a39" providerId="ADAL" clId="{61091A31-168A-4D1F-AE9D-A0D26F549F5F}" dt="2019-04-26T13:47:42.069" v="487" actId="478"/>
          <ac:spMkLst>
            <pc:docMk/>
            <pc:sldMk cId="1348892275" sldId="427"/>
            <ac:spMk id="21" creationId="{BF4C317B-EE29-46A6-B48A-632E4B50CAE2}"/>
          </ac:spMkLst>
        </pc:spChg>
        <pc:spChg chg="del">
          <ac:chgData name="Kyle Tidswell-Brown" userId="3518c4a0-5c99-4880-b127-cb60ccf11a39" providerId="ADAL" clId="{61091A31-168A-4D1F-AE9D-A0D26F549F5F}" dt="2019-04-26T13:47:42.069" v="487" actId="478"/>
          <ac:spMkLst>
            <pc:docMk/>
            <pc:sldMk cId="1348892275" sldId="427"/>
            <ac:spMk id="22" creationId="{5EA4FCD3-562E-4A09-B535-1522CEFF4CBC}"/>
          </ac:spMkLst>
        </pc:spChg>
        <pc:spChg chg="del">
          <ac:chgData name="Kyle Tidswell-Brown" userId="3518c4a0-5c99-4880-b127-cb60ccf11a39" providerId="ADAL" clId="{61091A31-168A-4D1F-AE9D-A0D26F549F5F}" dt="2019-04-26T13:47:42.069" v="487" actId="478"/>
          <ac:spMkLst>
            <pc:docMk/>
            <pc:sldMk cId="1348892275" sldId="427"/>
            <ac:spMk id="23" creationId="{3283702F-68E9-40D0-A59D-3ABBC6223F63}"/>
          </ac:spMkLst>
        </pc:spChg>
        <pc:spChg chg="del">
          <ac:chgData name="Kyle Tidswell-Brown" userId="3518c4a0-5c99-4880-b127-cb60ccf11a39" providerId="ADAL" clId="{61091A31-168A-4D1F-AE9D-A0D26F549F5F}" dt="2019-04-26T13:47:42.069" v="487" actId="478"/>
          <ac:spMkLst>
            <pc:docMk/>
            <pc:sldMk cId="1348892275" sldId="427"/>
            <ac:spMk id="24" creationId="{0D2DE8B2-BD30-4CFE-8D39-F8C0E5F68BFB}"/>
          </ac:spMkLst>
        </pc:spChg>
        <pc:spChg chg="del">
          <ac:chgData name="Kyle Tidswell-Brown" userId="3518c4a0-5c99-4880-b127-cb60ccf11a39" providerId="ADAL" clId="{61091A31-168A-4D1F-AE9D-A0D26F549F5F}" dt="2019-04-26T13:47:42.069" v="487" actId="478"/>
          <ac:spMkLst>
            <pc:docMk/>
            <pc:sldMk cId="1348892275" sldId="427"/>
            <ac:spMk id="25" creationId="{9B2CB0EB-A905-4A40-ABBA-5183A2CF7B2D}"/>
          </ac:spMkLst>
        </pc:spChg>
        <pc:spChg chg="add">
          <ac:chgData name="Kyle Tidswell-Brown" userId="3518c4a0-5c99-4880-b127-cb60ccf11a39" providerId="ADAL" clId="{61091A31-168A-4D1F-AE9D-A0D26F549F5F}" dt="2019-04-26T13:48:43.905" v="530"/>
          <ac:spMkLst>
            <pc:docMk/>
            <pc:sldMk cId="1348892275" sldId="427"/>
            <ac:spMk id="26" creationId="{7BC39FF0-8932-4C95-A92E-11824518FA8B}"/>
          </ac:spMkLst>
        </pc:spChg>
        <pc:spChg chg="add">
          <ac:chgData name="Kyle Tidswell-Brown" userId="3518c4a0-5c99-4880-b127-cb60ccf11a39" providerId="ADAL" clId="{61091A31-168A-4D1F-AE9D-A0D26F549F5F}" dt="2019-04-26T13:48:43.905" v="530"/>
          <ac:spMkLst>
            <pc:docMk/>
            <pc:sldMk cId="1348892275" sldId="427"/>
            <ac:spMk id="27" creationId="{C04D2C12-AF7D-4106-ABBE-B03143AC94CA}"/>
          </ac:spMkLst>
        </pc:spChg>
      </pc:sldChg>
      <pc:sldChg chg="addSp delSp modSp">
        <pc:chgData name="Kyle Tidswell-Brown" userId="3518c4a0-5c99-4880-b127-cb60ccf11a39" providerId="ADAL" clId="{61091A31-168A-4D1F-AE9D-A0D26F549F5F}" dt="2019-04-26T13:48:39.469" v="528" actId="207"/>
        <pc:sldMkLst>
          <pc:docMk/>
          <pc:sldMk cId="4063904380" sldId="428"/>
        </pc:sldMkLst>
        <pc:spChg chg="del">
          <ac:chgData name="Kyle Tidswell-Brown" userId="3518c4a0-5c99-4880-b127-cb60ccf11a39" providerId="ADAL" clId="{61091A31-168A-4D1F-AE9D-A0D26F549F5F}" dt="2019-04-26T13:47:37.264" v="485" actId="478"/>
          <ac:spMkLst>
            <pc:docMk/>
            <pc:sldMk cId="4063904380" sldId="428"/>
            <ac:spMk id="2" creationId="{87B06ABE-9C25-4077-BF24-2014760BC512}"/>
          </ac:spMkLst>
        </pc:spChg>
        <pc:spChg chg="del">
          <ac:chgData name="Kyle Tidswell-Brown" userId="3518c4a0-5c99-4880-b127-cb60ccf11a39" providerId="ADAL" clId="{61091A31-168A-4D1F-AE9D-A0D26F549F5F}" dt="2019-04-26T13:46:45.372" v="463" actId="478"/>
          <ac:spMkLst>
            <pc:docMk/>
            <pc:sldMk cId="4063904380" sldId="428"/>
            <ac:spMk id="3" creationId="{9ACC3533-96E4-4FDF-9FEC-A82D83E75C06}"/>
          </ac:spMkLst>
        </pc:spChg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4063904380" sldId="428"/>
            <ac:spMk id="7" creationId="{68FD9AE6-B64A-4174-861D-820A2C122D67}"/>
          </ac:spMkLst>
        </pc:spChg>
        <pc:spChg chg="add mod">
          <ac:chgData name="Kyle Tidswell-Brown" userId="3518c4a0-5c99-4880-b127-cb60ccf11a39" providerId="ADAL" clId="{61091A31-168A-4D1F-AE9D-A0D26F549F5F}" dt="2019-04-26T13:48:39.469" v="528" actId="207"/>
          <ac:spMkLst>
            <pc:docMk/>
            <pc:sldMk cId="4063904380" sldId="428"/>
            <ac:spMk id="14" creationId="{D2278AB2-A1B0-4FEB-AA75-AE75E4EDF035}"/>
          </ac:spMkLst>
        </pc:spChg>
        <pc:spChg chg="add mod">
          <ac:chgData name="Kyle Tidswell-Brown" userId="3518c4a0-5c99-4880-b127-cb60ccf11a39" providerId="ADAL" clId="{61091A31-168A-4D1F-AE9D-A0D26F549F5F}" dt="2019-04-26T13:48:39.469" v="528" actId="207"/>
          <ac:spMkLst>
            <pc:docMk/>
            <pc:sldMk cId="4063904380" sldId="428"/>
            <ac:spMk id="15" creationId="{1CCBEC59-C65B-46AA-9880-26C5C186C370}"/>
          </ac:spMkLst>
        </pc:spChg>
        <pc:spChg chg="add del">
          <ac:chgData name="Kyle Tidswell-Brown" userId="3518c4a0-5c99-4880-b127-cb60ccf11a39" providerId="ADAL" clId="{61091A31-168A-4D1F-AE9D-A0D26F549F5F}" dt="2019-04-26T13:48:19.953" v="521" actId="478"/>
          <ac:spMkLst>
            <pc:docMk/>
            <pc:sldMk cId="4063904380" sldId="428"/>
            <ac:spMk id="16" creationId="{B8FEA3BB-AC6C-411D-B50E-7523FF77EDA3}"/>
          </ac:spMkLst>
        </pc:spChg>
        <pc:spChg chg="add del">
          <ac:chgData name="Kyle Tidswell-Brown" userId="3518c4a0-5c99-4880-b127-cb60ccf11a39" providerId="ADAL" clId="{61091A31-168A-4D1F-AE9D-A0D26F549F5F}" dt="2019-04-26T13:48:19.953" v="521" actId="478"/>
          <ac:spMkLst>
            <pc:docMk/>
            <pc:sldMk cId="4063904380" sldId="428"/>
            <ac:spMk id="17" creationId="{C328BC52-FCA2-4787-9A3A-E73B1836E6A0}"/>
          </ac:spMkLst>
        </pc:spChg>
        <pc:spChg chg="add mod">
          <ac:chgData name="Kyle Tidswell-Brown" userId="3518c4a0-5c99-4880-b127-cb60ccf11a39" providerId="ADAL" clId="{61091A31-168A-4D1F-AE9D-A0D26F549F5F}" dt="2019-04-26T13:48:32.107" v="526" actId="208"/>
          <ac:spMkLst>
            <pc:docMk/>
            <pc:sldMk cId="4063904380" sldId="428"/>
            <ac:spMk id="18" creationId="{9E18AA86-1440-41DD-AB4B-F34CE57389BF}"/>
          </ac:spMkLst>
        </pc:spChg>
        <pc:spChg chg="mod">
          <ac:chgData name="Kyle Tidswell-Brown" userId="3518c4a0-5c99-4880-b127-cb60ccf11a39" providerId="ADAL" clId="{61091A31-168A-4D1F-AE9D-A0D26F549F5F}" dt="2019-04-26T13:47:51.987" v="492" actId="20577"/>
          <ac:spMkLst>
            <pc:docMk/>
            <pc:sldMk cId="4063904380" sldId="428"/>
            <ac:spMk id="19" creationId="{5252A847-DE45-4FA3-A1F8-EEBEB845FF8E}"/>
          </ac:spMkLst>
        </pc:spChg>
        <pc:spChg chg="del">
          <ac:chgData name="Kyle Tidswell-Brown" userId="3518c4a0-5c99-4880-b127-cb60ccf11a39" providerId="ADAL" clId="{61091A31-168A-4D1F-AE9D-A0D26F549F5F}" dt="2019-04-26T13:47:37.264" v="485" actId="478"/>
          <ac:spMkLst>
            <pc:docMk/>
            <pc:sldMk cId="4063904380" sldId="428"/>
            <ac:spMk id="20" creationId="{27057CE0-315A-4B60-B8A3-F70F39E1E3F5}"/>
          </ac:spMkLst>
        </pc:spChg>
        <pc:spChg chg="del">
          <ac:chgData name="Kyle Tidswell-Brown" userId="3518c4a0-5c99-4880-b127-cb60ccf11a39" providerId="ADAL" clId="{61091A31-168A-4D1F-AE9D-A0D26F549F5F}" dt="2019-04-26T13:47:37.264" v="485" actId="478"/>
          <ac:spMkLst>
            <pc:docMk/>
            <pc:sldMk cId="4063904380" sldId="428"/>
            <ac:spMk id="21" creationId="{BF4C317B-EE29-46A6-B48A-632E4B50CAE2}"/>
          </ac:spMkLst>
        </pc:spChg>
        <pc:spChg chg="del">
          <ac:chgData name="Kyle Tidswell-Brown" userId="3518c4a0-5c99-4880-b127-cb60ccf11a39" providerId="ADAL" clId="{61091A31-168A-4D1F-AE9D-A0D26F549F5F}" dt="2019-04-26T13:47:37.264" v="485" actId="478"/>
          <ac:spMkLst>
            <pc:docMk/>
            <pc:sldMk cId="4063904380" sldId="428"/>
            <ac:spMk id="22" creationId="{5EA4FCD3-562E-4A09-B535-1522CEFF4CBC}"/>
          </ac:spMkLst>
        </pc:spChg>
        <pc:spChg chg="del">
          <ac:chgData name="Kyle Tidswell-Brown" userId="3518c4a0-5c99-4880-b127-cb60ccf11a39" providerId="ADAL" clId="{61091A31-168A-4D1F-AE9D-A0D26F549F5F}" dt="2019-04-26T13:46:48.999" v="465" actId="478"/>
          <ac:spMkLst>
            <pc:docMk/>
            <pc:sldMk cId="4063904380" sldId="428"/>
            <ac:spMk id="23" creationId="{3283702F-68E9-40D0-A59D-3ABBC6223F63}"/>
          </ac:spMkLst>
        </pc:spChg>
        <pc:spChg chg="del">
          <ac:chgData name="Kyle Tidswell-Brown" userId="3518c4a0-5c99-4880-b127-cb60ccf11a39" providerId="ADAL" clId="{61091A31-168A-4D1F-AE9D-A0D26F549F5F}" dt="2019-04-26T13:46:47.511" v="464" actId="478"/>
          <ac:spMkLst>
            <pc:docMk/>
            <pc:sldMk cId="4063904380" sldId="428"/>
            <ac:spMk id="24" creationId="{0D2DE8B2-BD30-4CFE-8D39-F8C0E5F68BFB}"/>
          </ac:spMkLst>
        </pc:spChg>
        <pc:spChg chg="del">
          <ac:chgData name="Kyle Tidswell-Brown" userId="3518c4a0-5c99-4880-b127-cb60ccf11a39" providerId="ADAL" clId="{61091A31-168A-4D1F-AE9D-A0D26F549F5F}" dt="2019-04-26T13:46:50.161" v="466" actId="478"/>
          <ac:spMkLst>
            <pc:docMk/>
            <pc:sldMk cId="4063904380" sldId="428"/>
            <ac:spMk id="25" creationId="{9B2CB0EB-A905-4A40-ABBA-5183A2CF7B2D}"/>
          </ac:spMkLst>
        </pc:spChg>
        <pc:spChg chg="add mod">
          <ac:chgData name="Kyle Tidswell-Brown" userId="3518c4a0-5c99-4880-b127-cb60ccf11a39" providerId="ADAL" clId="{61091A31-168A-4D1F-AE9D-A0D26F549F5F}" dt="2019-04-26T13:48:39.469" v="528" actId="207"/>
          <ac:spMkLst>
            <pc:docMk/>
            <pc:sldMk cId="4063904380" sldId="428"/>
            <ac:spMk id="26" creationId="{25EC4ADF-2E7C-416A-87BD-2D68AB9265C6}"/>
          </ac:spMkLst>
        </pc:spChg>
      </pc:sldChg>
      <pc:sldChg chg="modSp">
        <pc:chgData name="Kyle Tidswell-Brown" userId="3518c4a0-5c99-4880-b127-cb60ccf11a39" providerId="ADAL" clId="{61091A31-168A-4D1F-AE9D-A0D26F549F5F}" dt="2019-04-26T12:48:31.604" v="18"/>
        <pc:sldMkLst>
          <pc:docMk/>
          <pc:sldMk cId="1969736335" sldId="429"/>
        </pc:sldMkLst>
        <pc:spChg chg="mod">
          <ac:chgData name="Kyle Tidswell-Brown" userId="3518c4a0-5c99-4880-b127-cb60ccf11a39" providerId="ADAL" clId="{61091A31-168A-4D1F-AE9D-A0D26F549F5F}" dt="2019-04-26T12:48:31.604" v="18"/>
          <ac:spMkLst>
            <pc:docMk/>
            <pc:sldMk cId="1969736335" sldId="429"/>
            <ac:spMk id="7" creationId="{312E183A-E423-4F9B-A302-285177BDBBE2}"/>
          </ac:spMkLst>
        </pc:spChg>
      </pc:sldChg>
      <pc:sldChg chg="modSp add">
        <pc:chgData name="Kyle Tidswell-Brown" userId="3518c4a0-5c99-4880-b127-cb60ccf11a39" providerId="ADAL" clId="{61091A31-168A-4D1F-AE9D-A0D26F549F5F}" dt="2019-04-26T12:50:16.008" v="218" actId="20577"/>
        <pc:sldMkLst>
          <pc:docMk/>
          <pc:sldMk cId="2172731286" sldId="430"/>
        </pc:sldMkLst>
        <pc:spChg chg="mod">
          <ac:chgData name="Kyle Tidswell-Brown" userId="3518c4a0-5c99-4880-b127-cb60ccf11a39" providerId="ADAL" clId="{61091A31-168A-4D1F-AE9D-A0D26F549F5F}" dt="2019-04-26T12:50:16.008" v="218" actId="20577"/>
          <ac:spMkLst>
            <pc:docMk/>
            <pc:sldMk cId="2172731286" sldId="430"/>
            <ac:spMk id="19" creationId="{5252A847-DE45-4FA3-A1F8-EEBEB845FF8E}"/>
          </ac:spMkLst>
        </pc:spChg>
      </pc:sldChg>
    </pc:docChg>
  </pc:docChgLst>
  <pc:docChgLst>
    <pc:chgData name="Nicola Read" userId="f4cbb50c-6e67-4402-b6bd-5fcb6a1deb83" providerId="ADAL" clId="{37A8945E-477A-4ADF-9146-55F889ED59A8}"/>
    <pc:docChg chg="undo redo custSel addSld delSld modSld sldOrd">
      <pc:chgData name="Nicola Read" userId="f4cbb50c-6e67-4402-b6bd-5fcb6a1deb83" providerId="ADAL" clId="{37A8945E-477A-4ADF-9146-55F889ED59A8}" dt="2019-04-23T23:20:56.006" v="2138" actId="5793"/>
      <pc:docMkLst>
        <pc:docMk/>
      </pc:docMkLst>
      <pc:sldChg chg="addSp delSp modSp">
        <pc:chgData name="Nicola Read" userId="f4cbb50c-6e67-4402-b6bd-5fcb6a1deb83" providerId="ADAL" clId="{37A8945E-477A-4ADF-9146-55F889ED59A8}" dt="2019-04-22T15:54:36.648" v="2096" actId="478"/>
        <pc:sldMkLst>
          <pc:docMk/>
          <pc:sldMk cId="2637481266" sldId="256"/>
        </pc:sldMkLst>
        <pc:spChg chg="add del mod">
          <ac:chgData name="Nicola Read" userId="f4cbb50c-6e67-4402-b6bd-5fcb6a1deb83" providerId="ADAL" clId="{37A8945E-477A-4ADF-9146-55F889ED59A8}" dt="2019-04-22T15:54:36.648" v="2096" actId="478"/>
          <ac:spMkLst>
            <pc:docMk/>
            <pc:sldMk cId="2637481266" sldId="256"/>
            <ac:spMk id="6" creationId="{1694A748-EBEB-4572-87FA-59AB90C7A089}"/>
          </ac:spMkLst>
        </pc:spChg>
        <pc:spChg chg="mod">
          <ac:chgData name="Nicola Read" userId="f4cbb50c-6e67-4402-b6bd-5fcb6a1deb83" providerId="ADAL" clId="{37A8945E-477A-4ADF-9146-55F889ED59A8}" dt="2019-04-22T13:56:06.703" v="155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addSp delSp modSp">
        <pc:chgData name="Nicola Read" userId="f4cbb50c-6e67-4402-b6bd-5fcb6a1deb83" providerId="ADAL" clId="{37A8945E-477A-4ADF-9146-55F889ED59A8}" dt="2019-04-22T17:24:03.464" v="2108" actId="478"/>
        <pc:sldMkLst>
          <pc:docMk/>
          <pc:sldMk cId="636014570" sldId="314"/>
        </pc:sldMkLst>
        <pc:spChg chg="add mod">
          <ac:chgData name="Nicola Read" userId="f4cbb50c-6e67-4402-b6bd-5fcb6a1deb83" providerId="ADAL" clId="{37A8945E-477A-4ADF-9146-55F889ED59A8}" dt="2019-04-22T15:36:16.990" v="1967" actId="408"/>
          <ac:spMkLst>
            <pc:docMk/>
            <pc:sldMk cId="636014570" sldId="314"/>
            <ac:spMk id="2" creationId="{09A96044-7950-4E0D-8312-44E3C1B79F53}"/>
          </ac:spMkLst>
        </pc:spChg>
        <pc:spChg chg="add mod">
          <ac:chgData name="Nicola Read" userId="f4cbb50c-6e67-4402-b6bd-5fcb6a1deb83" providerId="ADAL" clId="{37A8945E-477A-4ADF-9146-55F889ED59A8}" dt="2019-04-22T15:36:16.990" v="1967" actId="408"/>
          <ac:spMkLst>
            <pc:docMk/>
            <pc:sldMk cId="636014570" sldId="314"/>
            <ac:spMk id="3" creationId="{23F12F53-5196-41B4-86B0-A26AD20E88C5}"/>
          </ac:spMkLst>
        </pc:spChg>
        <pc:spChg chg="add mod">
          <ac:chgData name="Nicola Read" userId="f4cbb50c-6e67-4402-b6bd-5fcb6a1deb83" providerId="ADAL" clId="{37A8945E-477A-4ADF-9146-55F889ED59A8}" dt="2019-04-22T15:36:16.990" v="1967" actId="408"/>
          <ac:spMkLst>
            <pc:docMk/>
            <pc:sldMk cId="636014570" sldId="314"/>
            <ac:spMk id="4" creationId="{36E6EBA6-5514-4046-9698-91C568EFE51C}"/>
          </ac:spMkLst>
        </pc:spChg>
        <pc:spChg chg="add del">
          <ac:chgData name="Nicola Read" userId="f4cbb50c-6e67-4402-b6bd-5fcb6a1deb83" providerId="ADAL" clId="{37A8945E-477A-4ADF-9146-55F889ED59A8}" dt="2019-04-22T15:24:08.987" v="1778"/>
          <ac:spMkLst>
            <pc:docMk/>
            <pc:sldMk cId="636014570" sldId="314"/>
            <ac:spMk id="6" creationId="{76F35B01-6009-4D23-A71F-E76A9381D233}"/>
          </ac:spMkLst>
        </pc:spChg>
        <pc:spChg chg="add del mod">
          <ac:chgData name="Nicola Read" userId="f4cbb50c-6e67-4402-b6bd-5fcb6a1deb83" providerId="ADAL" clId="{37A8945E-477A-4ADF-9146-55F889ED59A8}" dt="2019-04-22T17:24:03.464" v="2108" actId="478"/>
          <ac:spMkLst>
            <pc:docMk/>
            <pc:sldMk cId="636014570" sldId="314"/>
            <ac:spMk id="16" creationId="{E24A78FF-22F0-4BD1-B38E-252B096B1A70}"/>
          </ac:spMkLst>
        </pc:spChg>
        <pc:spChg chg="add mod">
          <ac:chgData name="Nicola Read" userId="f4cbb50c-6e67-4402-b6bd-5fcb6a1deb83" providerId="ADAL" clId="{37A8945E-477A-4ADF-9146-55F889ED59A8}" dt="2019-04-22T15:36:16.990" v="1967" actId="408"/>
          <ac:spMkLst>
            <pc:docMk/>
            <pc:sldMk cId="636014570" sldId="314"/>
            <ac:spMk id="17" creationId="{FC99B0AA-C398-4A6E-906B-BB2356CF8B1C}"/>
          </ac:spMkLst>
        </pc:spChg>
        <pc:spChg chg="mod">
          <ac:chgData name="Nicola Read" userId="f4cbb50c-6e67-4402-b6bd-5fcb6a1deb83" providerId="ADAL" clId="{37A8945E-477A-4ADF-9146-55F889ED59A8}" dt="2019-04-22T15:24:20.723" v="1779"/>
          <ac:spMkLst>
            <pc:docMk/>
            <pc:sldMk cId="636014570" sldId="314"/>
            <ac:spMk id="19" creationId="{5252A847-DE45-4FA3-A1F8-EEBEB845FF8E}"/>
          </ac:spMkLst>
        </pc:spChg>
        <pc:grpChg chg="add del mod">
          <ac:chgData name="Nicola Read" userId="f4cbb50c-6e67-4402-b6bd-5fcb6a1deb83" providerId="ADAL" clId="{37A8945E-477A-4ADF-9146-55F889ED59A8}" dt="2019-04-22T15:36:10.610" v="1966" actId="478"/>
          <ac:grpSpMkLst>
            <pc:docMk/>
            <pc:sldMk cId="636014570" sldId="314"/>
            <ac:grpSpMk id="10" creationId="{FDA1F20D-4FBA-41B8-B2DE-589B27E75843}"/>
          </ac:grpSpMkLst>
        </pc:grpChg>
        <pc:graphicFrameChg chg="add modGraphic">
          <ac:chgData name="Nicola Read" userId="f4cbb50c-6e67-4402-b6bd-5fcb6a1deb83" providerId="ADAL" clId="{37A8945E-477A-4ADF-9146-55F889ED59A8}" dt="2019-04-22T15:35:01.146" v="1957" actId="20577"/>
          <ac:graphicFrameMkLst>
            <pc:docMk/>
            <pc:sldMk cId="636014570" sldId="314"/>
            <ac:graphicFrameMk id="9" creationId="{B2409DE5-B6F4-4B0A-ACD0-1A12E02EEDC5}"/>
          </ac:graphicFrameMkLst>
        </pc:graphicFrameChg>
      </pc:sldChg>
      <pc:sldChg chg="addSp delSp modSp">
        <pc:chgData name="Nicola Read" userId="f4cbb50c-6e67-4402-b6bd-5fcb6a1deb83" providerId="ADAL" clId="{37A8945E-477A-4ADF-9146-55F889ED59A8}" dt="2019-04-23T23:20:13.937" v="2133" actId="20577"/>
        <pc:sldMkLst>
          <pc:docMk/>
          <pc:sldMk cId="1071900124" sldId="355"/>
        </pc:sldMkLst>
        <pc:spChg chg="add del mod">
          <ac:chgData name="Nicola Read" userId="f4cbb50c-6e67-4402-b6bd-5fcb6a1deb83" providerId="ADAL" clId="{37A8945E-477A-4ADF-9146-55F889ED59A8}" dt="2019-04-22T15:20:59.209" v="1736" actId="1037"/>
          <ac:spMkLst>
            <pc:docMk/>
            <pc:sldMk cId="1071900124" sldId="355"/>
            <ac:spMk id="6" creationId="{D99ACE1C-B5DC-4DD4-952D-E71976D46E0E}"/>
          </ac:spMkLst>
        </pc:spChg>
        <pc:spChg chg="add mod">
          <ac:chgData name="Nicola Read" userId="f4cbb50c-6e67-4402-b6bd-5fcb6a1deb83" providerId="ADAL" clId="{37A8945E-477A-4ADF-9146-55F889ED59A8}" dt="2019-04-22T15:20:59.209" v="1736" actId="1037"/>
          <ac:spMkLst>
            <pc:docMk/>
            <pc:sldMk cId="1071900124" sldId="355"/>
            <ac:spMk id="9" creationId="{01A41C37-D7E0-4F30-BDC3-56BE223DE72B}"/>
          </ac:spMkLst>
        </pc:spChg>
        <pc:spChg chg="add del mod">
          <ac:chgData name="Nicola Read" userId="f4cbb50c-6e67-4402-b6bd-5fcb6a1deb83" providerId="ADAL" clId="{37A8945E-477A-4ADF-9146-55F889ED59A8}" dt="2019-04-22T15:20:59.209" v="1736" actId="1037"/>
          <ac:spMkLst>
            <pc:docMk/>
            <pc:sldMk cId="1071900124" sldId="355"/>
            <ac:spMk id="10" creationId="{C62CA521-FCA3-43D2-BDF1-466F1ECCA5C5}"/>
          </ac:spMkLst>
        </pc:spChg>
        <pc:spChg chg="add del mod">
          <ac:chgData name="Nicola Read" userId="f4cbb50c-6e67-4402-b6bd-5fcb6a1deb83" providerId="ADAL" clId="{37A8945E-477A-4ADF-9146-55F889ED59A8}" dt="2019-04-22T15:20:59.209" v="1736" actId="1037"/>
          <ac:spMkLst>
            <pc:docMk/>
            <pc:sldMk cId="1071900124" sldId="355"/>
            <ac:spMk id="12" creationId="{64AA7A08-F3A4-4ED0-892C-3545EB9D2414}"/>
          </ac:spMkLst>
        </pc:spChg>
        <pc:spChg chg="add mod">
          <ac:chgData name="Nicola Read" userId="f4cbb50c-6e67-4402-b6bd-5fcb6a1deb83" providerId="ADAL" clId="{37A8945E-477A-4ADF-9146-55F889ED59A8}" dt="2019-04-23T23:20:13.937" v="2133" actId="20577"/>
          <ac:spMkLst>
            <pc:docMk/>
            <pc:sldMk cId="1071900124" sldId="355"/>
            <ac:spMk id="13" creationId="{F3AB2C92-043E-4146-976F-AF6026F466B0}"/>
          </ac:spMkLst>
        </pc:spChg>
        <pc:spChg chg="add mod">
          <ac:chgData name="Nicola Read" userId="f4cbb50c-6e67-4402-b6bd-5fcb6a1deb83" providerId="ADAL" clId="{37A8945E-477A-4ADF-9146-55F889ED59A8}" dt="2019-04-22T15:20:59.209" v="1736" actId="1037"/>
          <ac:spMkLst>
            <pc:docMk/>
            <pc:sldMk cId="1071900124" sldId="355"/>
            <ac:spMk id="14" creationId="{B724D979-32F1-47F4-A987-CAE02395809E}"/>
          </ac:spMkLst>
        </pc:spChg>
        <pc:spChg chg="add mod">
          <ac:chgData name="Nicola Read" userId="f4cbb50c-6e67-4402-b6bd-5fcb6a1deb83" providerId="ADAL" clId="{37A8945E-477A-4ADF-9146-55F889ED59A8}" dt="2019-04-22T15:19:15.480" v="1692" actId="408"/>
          <ac:spMkLst>
            <pc:docMk/>
            <pc:sldMk cId="1071900124" sldId="355"/>
            <ac:spMk id="15" creationId="{D2EB571A-D88A-42CB-AD03-A9EFB1B95612}"/>
          </ac:spMkLst>
        </pc:spChg>
        <pc:spChg chg="mod">
          <ac:chgData name="Nicola Read" userId="f4cbb50c-6e67-4402-b6bd-5fcb6a1deb83" providerId="ADAL" clId="{37A8945E-477A-4ADF-9146-55F889ED59A8}" dt="2019-04-22T15:08:52.700" v="1477"/>
          <ac:spMkLst>
            <pc:docMk/>
            <pc:sldMk cId="1071900124" sldId="355"/>
            <ac:spMk id="19" creationId="{5252A847-DE45-4FA3-A1F8-EEBEB845FF8E}"/>
          </ac:spMkLst>
        </pc:spChg>
        <pc:spChg chg="add mod">
          <ac:chgData name="Nicola Read" userId="f4cbb50c-6e67-4402-b6bd-5fcb6a1deb83" providerId="ADAL" clId="{37A8945E-477A-4ADF-9146-55F889ED59A8}" dt="2019-04-22T15:19:15.480" v="1692" actId="408"/>
          <ac:spMkLst>
            <pc:docMk/>
            <pc:sldMk cId="1071900124" sldId="355"/>
            <ac:spMk id="20" creationId="{E68B697D-1C84-4399-838E-C902BF0C178D}"/>
          </ac:spMkLst>
        </pc:spChg>
        <pc:spChg chg="add mod">
          <ac:chgData name="Nicola Read" userId="f4cbb50c-6e67-4402-b6bd-5fcb6a1deb83" providerId="ADAL" clId="{37A8945E-477A-4ADF-9146-55F889ED59A8}" dt="2019-04-22T15:19:15.480" v="1692" actId="408"/>
          <ac:spMkLst>
            <pc:docMk/>
            <pc:sldMk cId="1071900124" sldId="355"/>
            <ac:spMk id="21" creationId="{0F7C90A2-0338-46E7-A27D-6820837C0D5B}"/>
          </ac:spMkLst>
        </pc:spChg>
        <pc:picChg chg="add del mod">
          <ac:chgData name="Nicola Read" userId="f4cbb50c-6e67-4402-b6bd-5fcb6a1deb83" providerId="ADAL" clId="{37A8945E-477A-4ADF-9146-55F889ED59A8}" dt="2019-04-22T15:10:17.387" v="1481" actId="478"/>
          <ac:picMkLst>
            <pc:docMk/>
            <pc:sldMk cId="1071900124" sldId="355"/>
            <ac:picMk id="2" creationId="{A653C1FE-0B03-4383-80D9-46DA3042FC9C}"/>
          </ac:picMkLst>
        </pc:picChg>
        <pc:picChg chg="add del mod">
          <ac:chgData name="Nicola Read" userId="f4cbb50c-6e67-4402-b6bd-5fcb6a1deb83" providerId="ADAL" clId="{37A8945E-477A-4ADF-9146-55F889ED59A8}" dt="2019-04-22T15:13:40.510" v="1518" actId="478"/>
          <ac:picMkLst>
            <pc:docMk/>
            <pc:sldMk cId="1071900124" sldId="355"/>
            <ac:picMk id="3" creationId="{0B0BBDB5-ED1A-4FB7-9704-61FA93484BE6}"/>
          </ac:picMkLst>
        </pc:picChg>
        <pc:picChg chg="add del mod">
          <ac:chgData name="Nicola Read" userId="f4cbb50c-6e67-4402-b6bd-5fcb6a1deb83" providerId="ADAL" clId="{37A8945E-477A-4ADF-9146-55F889ED59A8}" dt="2019-04-22T15:13:16" v="1514" actId="478"/>
          <ac:picMkLst>
            <pc:docMk/>
            <pc:sldMk cId="1071900124" sldId="355"/>
            <ac:picMk id="5" creationId="{6709CAE4-7029-41E0-8AD2-CB6336293425}"/>
          </ac:picMkLst>
        </pc:picChg>
        <pc:picChg chg="add mod modCrop">
          <ac:chgData name="Nicola Read" userId="f4cbb50c-6e67-4402-b6bd-5fcb6a1deb83" providerId="ADAL" clId="{37A8945E-477A-4ADF-9146-55F889ED59A8}" dt="2019-04-22T15:20:59.209" v="1736" actId="1037"/>
          <ac:picMkLst>
            <pc:docMk/>
            <pc:sldMk cId="1071900124" sldId="355"/>
            <ac:picMk id="16" creationId="{B0DD09F6-786F-4BCC-A2AF-94F96745C3D5}"/>
          </ac:picMkLst>
        </pc:picChg>
        <pc:picChg chg="add mod modCrop">
          <ac:chgData name="Nicola Read" userId="f4cbb50c-6e67-4402-b6bd-5fcb6a1deb83" providerId="ADAL" clId="{37A8945E-477A-4ADF-9146-55F889ED59A8}" dt="2019-04-22T15:20:59.209" v="1736" actId="1037"/>
          <ac:picMkLst>
            <pc:docMk/>
            <pc:sldMk cId="1071900124" sldId="355"/>
            <ac:picMk id="17" creationId="{4EBF5F32-CA9B-4691-A17B-BB2361152055}"/>
          </ac:picMkLst>
        </pc:picChg>
        <pc:picChg chg="add mod modCrop">
          <ac:chgData name="Nicola Read" userId="f4cbb50c-6e67-4402-b6bd-5fcb6a1deb83" providerId="ADAL" clId="{37A8945E-477A-4ADF-9146-55F889ED59A8}" dt="2019-04-22T15:20:59.209" v="1736" actId="1037"/>
          <ac:picMkLst>
            <pc:docMk/>
            <pc:sldMk cId="1071900124" sldId="355"/>
            <ac:picMk id="18" creationId="{7F2DA710-854D-4DB6-A2FA-C9D0B18754EA}"/>
          </ac:picMkLst>
        </pc:picChg>
      </pc:sldChg>
      <pc:sldChg chg="addSp delSp modSp">
        <pc:chgData name="Nicola Read" userId="f4cbb50c-6e67-4402-b6bd-5fcb6a1deb83" providerId="ADAL" clId="{37A8945E-477A-4ADF-9146-55F889ED59A8}" dt="2019-04-22T15:22:48.497" v="1746"/>
        <pc:sldMkLst>
          <pc:docMk/>
          <pc:sldMk cId="36917022" sldId="360"/>
        </pc:sldMkLst>
        <pc:spChg chg="add del mod">
          <ac:chgData name="Nicola Read" userId="f4cbb50c-6e67-4402-b6bd-5fcb6a1deb83" providerId="ADAL" clId="{37A8945E-477A-4ADF-9146-55F889ED59A8}" dt="2019-04-22T14:34:44.984" v="650"/>
          <ac:spMkLst>
            <pc:docMk/>
            <pc:sldMk cId="36917022" sldId="360"/>
            <ac:spMk id="2" creationId="{C3FCA01E-E95F-4CCC-ABE4-135177AD8029}"/>
          </ac:spMkLst>
        </pc:spChg>
        <pc:spChg chg="add del mod">
          <ac:chgData name="Nicola Read" userId="f4cbb50c-6e67-4402-b6bd-5fcb6a1deb83" providerId="ADAL" clId="{37A8945E-477A-4ADF-9146-55F889ED59A8}" dt="2019-04-22T14:17:54.360" v="553" actId="478"/>
          <ac:spMkLst>
            <pc:docMk/>
            <pc:sldMk cId="36917022" sldId="360"/>
            <ac:spMk id="6" creationId="{BA164CDC-0CDA-442D-A8AB-E8F91046A83F}"/>
          </ac:spMkLst>
        </pc:spChg>
        <pc:spChg chg="add del mod">
          <ac:chgData name="Nicola Read" userId="f4cbb50c-6e67-4402-b6bd-5fcb6a1deb83" providerId="ADAL" clId="{37A8945E-477A-4ADF-9146-55F889ED59A8}" dt="2019-04-22T14:03:03.064" v="387" actId="478"/>
          <ac:spMkLst>
            <pc:docMk/>
            <pc:sldMk cId="36917022" sldId="360"/>
            <ac:spMk id="14" creationId="{161D9489-1E70-4F04-AA9F-20B17FB7E69E}"/>
          </ac:spMkLst>
        </pc:spChg>
        <pc:spChg chg="add del mod">
          <ac:chgData name="Nicola Read" userId="f4cbb50c-6e67-4402-b6bd-5fcb6a1deb83" providerId="ADAL" clId="{37A8945E-477A-4ADF-9146-55F889ED59A8}" dt="2019-04-22T15:22:48.497" v="1746"/>
          <ac:spMkLst>
            <pc:docMk/>
            <pc:sldMk cId="36917022" sldId="360"/>
            <ac:spMk id="15" creationId="{5B31695E-679A-456F-8E81-73775C2D5678}"/>
          </ac:spMkLst>
        </pc:spChg>
        <pc:spChg chg="mod">
          <ac:chgData name="Nicola Read" userId="f4cbb50c-6e67-4402-b6bd-5fcb6a1deb83" providerId="ADAL" clId="{37A8945E-477A-4ADF-9146-55F889ED59A8}" dt="2019-04-22T14:15:54.920" v="498" actId="20577"/>
          <ac:spMkLst>
            <pc:docMk/>
            <pc:sldMk cId="36917022" sldId="360"/>
            <ac:spMk id="19" creationId="{5252A847-DE45-4FA3-A1F8-EEBEB845FF8E}"/>
          </ac:spMkLst>
        </pc:spChg>
        <pc:grpChg chg="add del">
          <ac:chgData name="Nicola Read" userId="f4cbb50c-6e67-4402-b6bd-5fcb6a1deb83" providerId="ADAL" clId="{37A8945E-477A-4ADF-9146-55F889ED59A8}" dt="2019-04-22T14:18:03.006" v="557" actId="478"/>
          <ac:grpSpMkLst>
            <pc:docMk/>
            <pc:sldMk cId="36917022" sldId="360"/>
            <ac:grpSpMk id="9" creationId="{4419FA2E-62BC-46DD-8613-2259FEBED392}"/>
          </ac:grpSpMkLst>
        </pc:grpChg>
        <pc:picChg chg="add mod">
          <ac:chgData name="Nicola Read" userId="f4cbb50c-6e67-4402-b6bd-5fcb6a1deb83" providerId="ADAL" clId="{37A8945E-477A-4ADF-9146-55F889ED59A8}" dt="2019-04-22T14:17:52.308" v="552" actId="1076"/>
          <ac:picMkLst>
            <pc:docMk/>
            <pc:sldMk cId="36917022" sldId="360"/>
            <ac:picMk id="16" creationId="{82375C94-6822-4399-A0C2-C531E07B24C7}"/>
          </ac:picMkLst>
        </pc:picChg>
        <pc:picChg chg="add mod">
          <ac:chgData name="Nicola Read" userId="f4cbb50c-6e67-4402-b6bd-5fcb6a1deb83" providerId="ADAL" clId="{37A8945E-477A-4ADF-9146-55F889ED59A8}" dt="2019-04-22T14:18:58.161" v="569" actId="688"/>
          <ac:picMkLst>
            <pc:docMk/>
            <pc:sldMk cId="36917022" sldId="360"/>
            <ac:picMk id="17" creationId="{A84E7F09-6C01-4C31-A4E9-A3B3741360FF}"/>
          </ac:picMkLst>
        </pc:picChg>
        <pc:picChg chg="add mod">
          <ac:chgData name="Nicola Read" userId="f4cbb50c-6e67-4402-b6bd-5fcb6a1deb83" providerId="ADAL" clId="{37A8945E-477A-4ADF-9146-55F889ED59A8}" dt="2019-04-22T14:18:50.110" v="567" actId="688"/>
          <ac:picMkLst>
            <pc:docMk/>
            <pc:sldMk cId="36917022" sldId="360"/>
            <ac:picMk id="18" creationId="{C0EACCAC-DCE8-455B-BD98-8F1219B4BA78}"/>
          </ac:picMkLst>
        </pc:picChg>
        <pc:picChg chg="add mod">
          <ac:chgData name="Nicola Read" userId="f4cbb50c-6e67-4402-b6bd-5fcb6a1deb83" providerId="ADAL" clId="{37A8945E-477A-4ADF-9146-55F889ED59A8}" dt="2019-04-22T14:18:44.510" v="566" actId="688"/>
          <ac:picMkLst>
            <pc:docMk/>
            <pc:sldMk cId="36917022" sldId="360"/>
            <ac:picMk id="20" creationId="{DB441E1B-E2BA-4B61-B5A0-935548FB8736}"/>
          </ac:picMkLst>
        </pc:picChg>
      </pc:sldChg>
      <pc:sldChg chg="addSp modSp">
        <pc:chgData name="Nicola Read" userId="f4cbb50c-6e67-4402-b6bd-5fcb6a1deb83" providerId="ADAL" clId="{37A8945E-477A-4ADF-9146-55F889ED59A8}" dt="2019-04-22T13:58:31.294" v="300"/>
        <pc:sldMkLst>
          <pc:docMk/>
          <pc:sldMk cId="1669721746" sldId="365"/>
        </pc:sldMkLst>
        <pc:spChg chg="mod">
          <ac:chgData name="Nicola Read" userId="f4cbb50c-6e67-4402-b6bd-5fcb6a1deb83" providerId="ADAL" clId="{37A8945E-477A-4ADF-9146-55F889ED59A8}" dt="2019-04-22T13:58:10.416" v="299" actId="113"/>
          <ac:spMkLst>
            <pc:docMk/>
            <pc:sldMk cId="1669721746" sldId="365"/>
            <ac:spMk id="19" creationId="{5252A847-DE45-4FA3-A1F8-EEBEB845FF8E}"/>
          </ac:spMkLst>
        </pc:spChg>
        <pc:grpChg chg="add">
          <ac:chgData name="Nicola Read" userId="f4cbb50c-6e67-4402-b6bd-5fcb6a1deb83" providerId="ADAL" clId="{37A8945E-477A-4ADF-9146-55F889ED59A8}" dt="2019-04-22T13:58:31.294" v="300"/>
          <ac:grpSpMkLst>
            <pc:docMk/>
            <pc:sldMk cId="1669721746" sldId="365"/>
            <ac:grpSpMk id="6" creationId="{DEB13FA0-A35C-4B7B-8747-1925AC3213E4}"/>
          </ac:grpSpMkLst>
        </pc:grpChg>
      </pc:sldChg>
      <pc:sldChg chg="modSp">
        <pc:chgData name="Nicola Read" userId="f4cbb50c-6e67-4402-b6bd-5fcb6a1deb83" providerId="ADAL" clId="{37A8945E-477A-4ADF-9146-55F889ED59A8}" dt="2019-04-23T23:16:51.317" v="2119" actId="255"/>
        <pc:sldMkLst>
          <pc:docMk/>
          <pc:sldMk cId="332354265" sldId="366"/>
        </pc:sldMkLst>
        <pc:spChg chg="mod">
          <ac:chgData name="Nicola Read" userId="f4cbb50c-6e67-4402-b6bd-5fcb6a1deb83" providerId="ADAL" clId="{37A8945E-477A-4ADF-9146-55F889ED59A8}" dt="2019-04-23T23:16:51.317" v="2119" actId="255"/>
          <ac:spMkLst>
            <pc:docMk/>
            <pc:sldMk cId="332354265" sldId="366"/>
            <ac:spMk id="19" creationId="{5252A847-DE45-4FA3-A1F8-EEBEB845FF8E}"/>
          </ac:spMkLst>
        </pc:spChg>
      </pc:sldChg>
      <pc:sldChg chg="addSp delSp modSp add">
        <pc:chgData name="Nicola Read" userId="f4cbb50c-6e67-4402-b6bd-5fcb6a1deb83" providerId="ADAL" clId="{37A8945E-477A-4ADF-9146-55F889ED59A8}" dt="2019-04-22T17:23:34.994" v="2100" actId="478"/>
        <pc:sldMkLst>
          <pc:docMk/>
          <pc:sldMk cId="1246899753" sldId="413"/>
        </pc:sldMkLst>
        <pc:spChg chg="add mod">
          <ac:chgData name="Nicola Read" userId="f4cbb50c-6e67-4402-b6bd-5fcb6a1deb83" providerId="ADAL" clId="{37A8945E-477A-4ADF-9146-55F889ED59A8}" dt="2019-04-22T14:25:34.926" v="634" actId="14100"/>
          <ac:spMkLst>
            <pc:docMk/>
            <pc:sldMk cId="1246899753" sldId="413"/>
            <ac:spMk id="2" creationId="{D669CF75-5490-4DB3-8CAD-988F85770D2F}"/>
          </ac:spMkLst>
        </pc:spChg>
        <pc:spChg chg="add mod">
          <ac:chgData name="Nicola Read" userId="f4cbb50c-6e67-4402-b6bd-5fcb6a1deb83" providerId="ADAL" clId="{37A8945E-477A-4ADF-9146-55F889ED59A8}" dt="2019-04-22T14:33:45.948" v="642" actId="1582"/>
          <ac:spMkLst>
            <pc:docMk/>
            <pc:sldMk cId="1246899753" sldId="413"/>
            <ac:spMk id="4" creationId="{58A0CD30-A822-4AA4-91A6-FF85D4D17033}"/>
          </ac:spMkLst>
        </pc:spChg>
        <pc:spChg chg="del mod topLvl">
          <ac:chgData name="Nicola Read" userId="f4cbb50c-6e67-4402-b6bd-5fcb6a1deb83" providerId="ADAL" clId="{37A8945E-477A-4ADF-9146-55F889ED59A8}" dt="2019-04-22T14:20:47.178" v="604" actId="478"/>
          <ac:spMkLst>
            <pc:docMk/>
            <pc:sldMk cId="1246899753" sldId="413"/>
            <ac:spMk id="9" creationId="{EB0C58F0-4552-457E-8681-09F689CCCF40}"/>
          </ac:spMkLst>
        </pc:spChg>
        <pc:spChg chg="del mod topLvl">
          <ac:chgData name="Nicola Read" userId="f4cbb50c-6e67-4402-b6bd-5fcb6a1deb83" providerId="ADAL" clId="{37A8945E-477A-4ADF-9146-55F889ED59A8}" dt="2019-04-22T14:22:57.025" v="614" actId="478"/>
          <ac:spMkLst>
            <pc:docMk/>
            <pc:sldMk cId="1246899753" sldId="413"/>
            <ac:spMk id="10" creationId="{34FF766C-729A-4319-A437-4F43998909CF}"/>
          </ac:spMkLst>
        </pc:spChg>
        <pc:spChg chg="mod topLvl">
          <ac:chgData name="Nicola Read" userId="f4cbb50c-6e67-4402-b6bd-5fcb6a1deb83" providerId="ADAL" clId="{37A8945E-477A-4ADF-9146-55F889ED59A8}" dt="2019-04-22T14:20:41.440" v="603" actId="165"/>
          <ac:spMkLst>
            <pc:docMk/>
            <pc:sldMk cId="1246899753" sldId="413"/>
            <ac:spMk id="12" creationId="{284343C6-AF42-4326-BC5B-F5B90572AB8A}"/>
          </ac:spMkLst>
        </pc:spChg>
        <pc:spChg chg="add del">
          <ac:chgData name="Nicola Read" userId="f4cbb50c-6e67-4402-b6bd-5fcb6a1deb83" providerId="ADAL" clId="{37A8945E-477A-4ADF-9146-55F889ED59A8}" dt="2019-04-22T14:05:57.921" v="399" actId="478"/>
          <ac:spMkLst>
            <pc:docMk/>
            <pc:sldMk cId="1246899753" sldId="413"/>
            <ac:spMk id="13" creationId="{A2D1B5B3-A8BC-4D35-AE43-330F767C4BDE}"/>
          </ac:spMkLst>
        </pc:spChg>
        <pc:spChg chg="add del">
          <ac:chgData name="Nicola Read" userId="f4cbb50c-6e67-4402-b6bd-5fcb6a1deb83" providerId="ADAL" clId="{37A8945E-477A-4ADF-9146-55F889ED59A8}" dt="2019-04-22T14:05:56.131" v="398" actId="478"/>
          <ac:spMkLst>
            <pc:docMk/>
            <pc:sldMk cId="1246899753" sldId="413"/>
            <ac:spMk id="14" creationId="{9404297D-7E0E-4DC3-9CC3-47D10B5116F7}"/>
          </ac:spMkLst>
        </pc:spChg>
        <pc:spChg chg="add del mod">
          <ac:chgData name="Nicola Read" userId="f4cbb50c-6e67-4402-b6bd-5fcb6a1deb83" providerId="ADAL" clId="{37A8945E-477A-4ADF-9146-55F889ED59A8}" dt="2019-04-22T17:23:34.994" v="2100" actId="478"/>
          <ac:spMkLst>
            <pc:docMk/>
            <pc:sldMk cId="1246899753" sldId="413"/>
            <ac:spMk id="15" creationId="{04FD93EB-D833-4874-83E5-53B46D0A36B6}"/>
          </ac:spMkLst>
        </pc:spChg>
        <pc:spChg chg="mod">
          <ac:chgData name="Nicola Read" userId="f4cbb50c-6e67-4402-b6bd-5fcb6a1deb83" providerId="ADAL" clId="{37A8945E-477A-4ADF-9146-55F889ED59A8}" dt="2019-04-22T14:23:33.814" v="624" actId="207"/>
          <ac:spMkLst>
            <pc:docMk/>
            <pc:sldMk cId="1246899753" sldId="413"/>
            <ac:spMk id="19" creationId="{5252A847-DE45-4FA3-A1F8-EEBEB845FF8E}"/>
          </ac:spMkLst>
        </pc:spChg>
        <pc:grpChg chg="add del mod">
          <ac:chgData name="Nicola Read" userId="f4cbb50c-6e67-4402-b6bd-5fcb6a1deb83" providerId="ADAL" clId="{37A8945E-477A-4ADF-9146-55F889ED59A8}" dt="2019-04-22T14:25:57.862" v="640" actId="478"/>
          <ac:grpSpMkLst>
            <pc:docMk/>
            <pc:sldMk cId="1246899753" sldId="413"/>
            <ac:grpSpMk id="3" creationId="{C238636A-51D0-4FBC-9169-835063785717}"/>
          </ac:grpSpMkLst>
        </pc:grpChg>
        <pc:grpChg chg="add del">
          <ac:chgData name="Nicola Read" userId="f4cbb50c-6e67-4402-b6bd-5fcb6a1deb83" providerId="ADAL" clId="{37A8945E-477A-4ADF-9146-55F889ED59A8}" dt="2019-04-22T14:20:41.440" v="603" actId="165"/>
          <ac:grpSpMkLst>
            <pc:docMk/>
            <pc:sldMk cId="1246899753" sldId="413"/>
            <ac:grpSpMk id="6" creationId="{ECEC10DA-AAE8-4C74-878F-8EC411F15DB0}"/>
          </ac:grpSpMkLst>
        </pc:grpChg>
        <pc:grpChg chg="add del mod">
          <ac:chgData name="Nicola Read" userId="f4cbb50c-6e67-4402-b6bd-5fcb6a1deb83" providerId="ADAL" clId="{37A8945E-477A-4ADF-9146-55F889ED59A8}" dt="2019-04-22T14:23:01.619" v="616" actId="165"/>
          <ac:grpSpMkLst>
            <pc:docMk/>
            <pc:sldMk cId="1246899753" sldId="413"/>
            <ac:grpSpMk id="16" creationId="{74CED5B9-6D6A-45D9-B542-5FB93D54EDD3}"/>
          </ac:grpSpMkLst>
        </pc:grpChg>
        <pc:cxnChg chg="mod topLvl">
          <ac:chgData name="Nicola Read" userId="f4cbb50c-6e67-4402-b6bd-5fcb6a1deb83" providerId="ADAL" clId="{37A8945E-477A-4ADF-9146-55F889ED59A8}" dt="2019-04-22T14:23:31.071" v="623" actId="164"/>
          <ac:cxnSpMkLst>
            <pc:docMk/>
            <pc:sldMk cId="1246899753" sldId="413"/>
            <ac:cxnSpMk id="17" creationId="{537D53F9-B703-46D5-B78B-82075EE0D764}"/>
          </ac:cxnSpMkLst>
        </pc:cxnChg>
        <pc:cxnChg chg="mod topLvl">
          <ac:chgData name="Nicola Read" userId="f4cbb50c-6e67-4402-b6bd-5fcb6a1deb83" providerId="ADAL" clId="{37A8945E-477A-4ADF-9146-55F889ED59A8}" dt="2019-04-22T14:23:31.071" v="623" actId="164"/>
          <ac:cxnSpMkLst>
            <pc:docMk/>
            <pc:sldMk cId="1246899753" sldId="413"/>
            <ac:cxnSpMk id="18" creationId="{00EA0116-BAE1-47A0-BD04-8F8F6833DB5B}"/>
          </ac:cxnSpMkLst>
        </pc:cxnChg>
        <pc:cxnChg chg="mod topLvl">
          <ac:chgData name="Nicola Read" userId="f4cbb50c-6e67-4402-b6bd-5fcb6a1deb83" providerId="ADAL" clId="{37A8945E-477A-4ADF-9146-55F889ED59A8}" dt="2019-04-22T14:23:31.071" v="623" actId="164"/>
          <ac:cxnSpMkLst>
            <pc:docMk/>
            <pc:sldMk cId="1246899753" sldId="413"/>
            <ac:cxnSpMk id="20" creationId="{FC34FC01-5525-46CB-8777-20741B01BB22}"/>
          </ac:cxnSpMkLst>
        </pc:cxnChg>
        <pc:cxnChg chg="mod topLvl">
          <ac:chgData name="Nicola Read" userId="f4cbb50c-6e67-4402-b6bd-5fcb6a1deb83" providerId="ADAL" clId="{37A8945E-477A-4ADF-9146-55F889ED59A8}" dt="2019-04-22T14:24:25.635" v="630" actId="1035"/>
          <ac:cxnSpMkLst>
            <pc:docMk/>
            <pc:sldMk cId="1246899753" sldId="413"/>
            <ac:cxnSpMk id="21" creationId="{0A8834CA-919F-4EB4-BB60-87EA3AF6E755}"/>
          </ac:cxnSpMkLst>
        </pc:cxnChg>
      </pc:sldChg>
      <pc:sldChg chg="addSp delSp modSp add">
        <pc:chgData name="Nicola Read" userId="f4cbb50c-6e67-4402-b6bd-5fcb6a1deb83" providerId="ADAL" clId="{37A8945E-477A-4ADF-9146-55F889ED59A8}" dt="2019-04-22T17:23:46.596" v="2104" actId="478"/>
        <pc:sldMkLst>
          <pc:docMk/>
          <pc:sldMk cId="2249560541" sldId="417"/>
        </pc:sldMkLst>
        <pc:spChg chg="add mod">
          <ac:chgData name="Nicola Read" userId="f4cbb50c-6e67-4402-b6bd-5fcb6a1deb83" providerId="ADAL" clId="{37A8945E-477A-4ADF-9146-55F889ED59A8}" dt="2019-04-22T14:47:00.287" v="966" actId="1076"/>
          <ac:spMkLst>
            <pc:docMk/>
            <pc:sldMk cId="2249560541" sldId="417"/>
            <ac:spMk id="4" creationId="{21A9CC52-783A-4EA3-8D48-17D5A3A39417}"/>
          </ac:spMkLst>
        </pc:spChg>
        <pc:spChg chg="add del mod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5" creationId="{42A72025-4F59-4CEE-8811-2A716DF97F10}"/>
          </ac:spMkLst>
        </pc:spChg>
        <pc:spChg chg="add del mod">
          <ac:chgData name="Nicola Read" userId="f4cbb50c-6e67-4402-b6bd-5fcb6a1deb83" providerId="ADAL" clId="{37A8945E-477A-4ADF-9146-55F889ED59A8}" dt="2019-04-22T17:23:43.998" v="2103" actId="478"/>
          <ac:spMkLst>
            <pc:docMk/>
            <pc:sldMk cId="2249560541" sldId="417"/>
            <ac:spMk id="13" creationId="{CD7A9BC1-6379-439F-B605-2D4FA9ADA8EE}"/>
          </ac:spMkLst>
        </pc:spChg>
        <pc:spChg chg="add del mod">
          <ac:chgData name="Nicola Read" userId="f4cbb50c-6e67-4402-b6bd-5fcb6a1deb83" providerId="ADAL" clId="{37A8945E-477A-4ADF-9146-55F889ED59A8}" dt="2019-04-22T14:57:30.664" v="1233" actId="478"/>
          <ac:spMkLst>
            <pc:docMk/>
            <pc:sldMk cId="2249560541" sldId="417"/>
            <ac:spMk id="14" creationId="{81288C14-1B35-471D-9146-5A7525CEAA25}"/>
          </ac:spMkLst>
        </pc:spChg>
        <pc:spChg chg="del mod topLvl">
          <ac:chgData name="Nicola Read" userId="f4cbb50c-6e67-4402-b6bd-5fcb6a1deb83" providerId="ADAL" clId="{37A8945E-477A-4ADF-9146-55F889ED59A8}" dt="2019-04-22T14:52:12.524" v="1128" actId="478"/>
          <ac:spMkLst>
            <pc:docMk/>
            <pc:sldMk cId="2249560541" sldId="417"/>
            <ac:spMk id="16" creationId="{BF6622BB-33FE-4172-8D79-5E83BE8A1F4F}"/>
          </ac:spMkLst>
        </pc:spChg>
        <pc:spChg chg="del mod topLvl">
          <ac:chgData name="Nicola Read" userId="f4cbb50c-6e67-4402-b6bd-5fcb6a1deb83" providerId="ADAL" clId="{37A8945E-477A-4ADF-9146-55F889ED59A8}" dt="2019-04-22T14:42:27.866" v="921" actId="478"/>
          <ac:spMkLst>
            <pc:docMk/>
            <pc:sldMk cId="2249560541" sldId="417"/>
            <ac:spMk id="17" creationId="{B85774D6-73E1-48D9-B281-FD43CD611F33}"/>
          </ac:spMkLst>
        </pc:spChg>
        <pc:spChg chg="del mod topLvl">
          <ac:chgData name="Nicola Read" userId="f4cbb50c-6e67-4402-b6bd-5fcb6a1deb83" providerId="ADAL" clId="{37A8945E-477A-4ADF-9146-55F889ED59A8}" dt="2019-04-22T14:47:05.455" v="968" actId="478"/>
          <ac:spMkLst>
            <pc:docMk/>
            <pc:sldMk cId="2249560541" sldId="417"/>
            <ac:spMk id="18" creationId="{FC9763C3-6E9D-4DF9-89E2-9DD87447907A}"/>
          </ac:spMkLst>
        </pc:spChg>
        <pc:spChg chg="add del mod">
          <ac:chgData name="Nicola Read" userId="f4cbb50c-6e67-4402-b6bd-5fcb6a1deb83" providerId="ADAL" clId="{37A8945E-477A-4ADF-9146-55F889ED59A8}" dt="2019-04-22T14:58:45.881" v="1279" actId="1076"/>
          <ac:spMkLst>
            <pc:docMk/>
            <pc:sldMk cId="2249560541" sldId="417"/>
            <ac:spMk id="19" creationId="{5252A847-DE45-4FA3-A1F8-EEBEB845FF8E}"/>
          </ac:spMkLst>
        </pc:spChg>
        <pc:spChg chg="del mod topLvl">
          <ac:chgData name="Nicola Read" userId="f4cbb50c-6e67-4402-b6bd-5fcb6a1deb83" providerId="ADAL" clId="{37A8945E-477A-4ADF-9146-55F889ED59A8}" dt="2019-04-22T14:52:07.677" v="1126" actId="478"/>
          <ac:spMkLst>
            <pc:docMk/>
            <pc:sldMk cId="2249560541" sldId="417"/>
            <ac:spMk id="20" creationId="{2A90B09E-0D30-45C8-AB5F-69ECFAD5528E}"/>
          </ac:spMkLst>
        </pc:spChg>
        <pc:spChg chg="del mod topLvl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21" creationId="{CA9C19C0-4672-4EB1-BBDC-90CD7426A32D}"/>
          </ac:spMkLst>
        </pc:spChg>
        <pc:spChg chg="del mod ord topLvl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22" creationId="{7C770990-CC4F-44D0-A195-3B05CD218F93}"/>
          </ac:spMkLst>
        </pc:spChg>
        <pc:spChg chg="del mod topLvl">
          <ac:chgData name="Nicola Read" userId="f4cbb50c-6e67-4402-b6bd-5fcb6a1deb83" providerId="ADAL" clId="{37A8945E-477A-4ADF-9146-55F889ED59A8}" dt="2019-04-22T14:42:54.916" v="928" actId="478"/>
          <ac:spMkLst>
            <pc:docMk/>
            <pc:sldMk cId="2249560541" sldId="417"/>
            <ac:spMk id="23" creationId="{6499CAA5-0211-40E3-B109-D7398CD1F598}"/>
          </ac:spMkLst>
        </pc:spChg>
        <pc:spChg chg="del mod topLvl">
          <ac:chgData name="Nicola Read" userId="f4cbb50c-6e67-4402-b6bd-5fcb6a1deb83" providerId="ADAL" clId="{37A8945E-477A-4ADF-9146-55F889ED59A8}" dt="2019-04-22T14:42:52.324" v="927" actId="478"/>
          <ac:spMkLst>
            <pc:docMk/>
            <pc:sldMk cId="2249560541" sldId="417"/>
            <ac:spMk id="24" creationId="{26AE4DA6-47E2-43B3-AE45-D3E42BADA7BE}"/>
          </ac:spMkLst>
        </pc:spChg>
        <pc:spChg chg="del mod topLvl">
          <ac:chgData name="Nicola Read" userId="f4cbb50c-6e67-4402-b6bd-5fcb6a1deb83" providerId="ADAL" clId="{37A8945E-477A-4ADF-9146-55F889ED59A8}" dt="2019-04-22T14:42:56.525" v="929" actId="478"/>
          <ac:spMkLst>
            <pc:docMk/>
            <pc:sldMk cId="2249560541" sldId="417"/>
            <ac:spMk id="25" creationId="{38ABCEF5-3DBE-4D1D-B5D4-BCDF7BD15834}"/>
          </ac:spMkLst>
        </pc:spChg>
        <pc:spChg chg="del mod topLvl">
          <ac:chgData name="Nicola Read" userId="f4cbb50c-6e67-4402-b6bd-5fcb6a1deb83" providerId="ADAL" clId="{37A8945E-477A-4ADF-9146-55F889ED59A8}" dt="2019-04-22T14:52:12.524" v="1128" actId="478"/>
          <ac:spMkLst>
            <pc:docMk/>
            <pc:sldMk cId="2249560541" sldId="417"/>
            <ac:spMk id="26" creationId="{662F2483-7F96-488D-B4FC-C6A10566E119}"/>
          </ac:spMkLst>
        </pc:spChg>
        <pc:spChg chg="del mod topLvl">
          <ac:chgData name="Nicola Read" userId="f4cbb50c-6e67-4402-b6bd-5fcb6a1deb83" providerId="ADAL" clId="{37A8945E-477A-4ADF-9146-55F889ED59A8}" dt="2019-04-22T14:52:12.524" v="1128" actId="478"/>
          <ac:spMkLst>
            <pc:docMk/>
            <pc:sldMk cId="2249560541" sldId="417"/>
            <ac:spMk id="27" creationId="{84A02BA0-F512-4625-B152-B3BD0E95ABE9}"/>
          </ac:spMkLst>
        </pc:spChg>
        <pc:spChg chg="del mod topLvl">
          <ac:chgData name="Nicola Read" userId="f4cbb50c-6e67-4402-b6bd-5fcb6a1deb83" providerId="ADAL" clId="{37A8945E-477A-4ADF-9146-55F889ED59A8}" dt="2019-04-22T14:52:07.677" v="1126" actId="478"/>
          <ac:spMkLst>
            <pc:docMk/>
            <pc:sldMk cId="2249560541" sldId="417"/>
            <ac:spMk id="28" creationId="{93242228-2F82-420A-A0A4-70428CE53174}"/>
          </ac:spMkLst>
        </pc:spChg>
        <pc:spChg chg="del mod topLvl">
          <ac:chgData name="Nicola Read" userId="f4cbb50c-6e67-4402-b6bd-5fcb6a1deb83" providerId="ADAL" clId="{37A8945E-477A-4ADF-9146-55F889ED59A8}" dt="2019-04-22T14:52:07.677" v="1126" actId="478"/>
          <ac:spMkLst>
            <pc:docMk/>
            <pc:sldMk cId="2249560541" sldId="417"/>
            <ac:spMk id="29" creationId="{203E7FA6-A701-470C-93A9-C96228178C1C}"/>
          </ac:spMkLst>
        </pc:spChg>
        <pc:spChg chg="del mod topLvl">
          <ac:chgData name="Nicola Read" userId="f4cbb50c-6e67-4402-b6bd-5fcb6a1deb83" providerId="ADAL" clId="{37A8945E-477A-4ADF-9146-55F889ED59A8}" dt="2019-04-22T14:52:07.677" v="1126" actId="478"/>
          <ac:spMkLst>
            <pc:docMk/>
            <pc:sldMk cId="2249560541" sldId="417"/>
            <ac:spMk id="30" creationId="{CC2BB31F-D368-487A-B201-699232F8AC29}"/>
          </ac:spMkLst>
        </pc:spChg>
        <pc:spChg chg="del mod topLvl">
          <ac:chgData name="Nicola Read" userId="f4cbb50c-6e67-4402-b6bd-5fcb6a1deb83" providerId="ADAL" clId="{37A8945E-477A-4ADF-9146-55F889ED59A8}" dt="2019-04-22T14:51:56.327" v="1122" actId="478"/>
          <ac:spMkLst>
            <pc:docMk/>
            <pc:sldMk cId="2249560541" sldId="417"/>
            <ac:spMk id="31" creationId="{98BB2376-B0A4-4A6C-B4AA-0C54579421FE}"/>
          </ac:spMkLst>
        </pc:spChg>
        <pc:spChg chg="del mod topLvl">
          <ac:chgData name="Nicola Read" userId="f4cbb50c-6e67-4402-b6bd-5fcb6a1deb83" providerId="ADAL" clId="{37A8945E-477A-4ADF-9146-55F889ED59A8}" dt="2019-04-22T14:52:07.677" v="1126" actId="478"/>
          <ac:spMkLst>
            <pc:docMk/>
            <pc:sldMk cId="2249560541" sldId="417"/>
            <ac:spMk id="32" creationId="{5E204F47-AF98-4CA6-9B73-EB52BB5D78BB}"/>
          </ac:spMkLst>
        </pc:spChg>
        <pc:spChg chg="del mod topLvl">
          <ac:chgData name="Nicola Read" userId="f4cbb50c-6e67-4402-b6bd-5fcb6a1deb83" providerId="ADAL" clId="{37A8945E-477A-4ADF-9146-55F889ED59A8}" dt="2019-04-22T14:52:07.677" v="1126" actId="478"/>
          <ac:spMkLst>
            <pc:docMk/>
            <pc:sldMk cId="2249560541" sldId="417"/>
            <ac:spMk id="33" creationId="{751B0731-8EBA-4CB3-B3A3-89A98932F729}"/>
          </ac:spMkLst>
        </pc:spChg>
        <pc:spChg chg="del mod topLvl">
          <ac:chgData name="Nicola Read" userId="f4cbb50c-6e67-4402-b6bd-5fcb6a1deb83" providerId="ADAL" clId="{37A8945E-477A-4ADF-9146-55F889ED59A8}" dt="2019-04-22T14:52:12.524" v="1128" actId="478"/>
          <ac:spMkLst>
            <pc:docMk/>
            <pc:sldMk cId="2249560541" sldId="417"/>
            <ac:spMk id="34" creationId="{5D3BD2CD-653E-4221-B885-DCCB25BB2983}"/>
          </ac:spMkLst>
        </pc:spChg>
        <pc:spChg chg="del mod topLvl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35" creationId="{CAEA61A0-078E-48B2-B0C3-FBDBA02047D1}"/>
          </ac:spMkLst>
        </pc:spChg>
        <pc:spChg chg="del mod topLvl">
          <ac:chgData name="Nicola Read" userId="f4cbb50c-6e67-4402-b6bd-5fcb6a1deb83" providerId="ADAL" clId="{37A8945E-477A-4ADF-9146-55F889ED59A8}" dt="2019-04-22T14:42:29.388" v="922" actId="478"/>
          <ac:spMkLst>
            <pc:docMk/>
            <pc:sldMk cId="2249560541" sldId="417"/>
            <ac:spMk id="36" creationId="{8ADDCCBF-4611-4CAE-8C02-6BFD6B2A721B}"/>
          </ac:spMkLst>
        </pc:spChg>
        <pc:spChg chg="del mod topLvl">
          <ac:chgData name="Nicola Read" userId="f4cbb50c-6e67-4402-b6bd-5fcb6a1deb83" providerId="ADAL" clId="{37A8945E-477A-4ADF-9146-55F889ED59A8}" dt="2019-04-22T14:47:04.111" v="967" actId="478"/>
          <ac:spMkLst>
            <pc:docMk/>
            <pc:sldMk cId="2249560541" sldId="417"/>
            <ac:spMk id="37" creationId="{250F0CC7-078D-4D6D-8ED7-C3819A255789}"/>
          </ac:spMkLst>
        </pc:spChg>
        <pc:spChg chg="del mod topLvl">
          <ac:chgData name="Nicola Read" userId="f4cbb50c-6e67-4402-b6bd-5fcb6a1deb83" providerId="ADAL" clId="{37A8945E-477A-4ADF-9146-55F889ED59A8}" dt="2019-04-22T14:47:17.006" v="972" actId="478"/>
          <ac:spMkLst>
            <pc:docMk/>
            <pc:sldMk cId="2249560541" sldId="417"/>
            <ac:spMk id="38" creationId="{9241C96E-49E1-44F5-A82B-27E528762396}"/>
          </ac:spMkLst>
        </pc:spChg>
        <pc:spChg chg="del mod topLvl">
          <ac:chgData name="Nicola Read" userId="f4cbb50c-6e67-4402-b6bd-5fcb6a1deb83" providerId="ADAL" clId="{37A8945E-477A-4ADF-9146-55F889ED59A8}" dt="2019-04-22T14:47:13.464" v="971" actId="478"/>
          <ac:spMkLst>
            <pc:docMk/>
            <pc:sldMk cId="2249560541" sldId="417"/>
            <ac:spMk id="39" creationId="{E5005821-4B59-456A-B51D-98419E9332B4}"/>
          </ac:spMkLst>
        </pc:spChg>
        <pc:spChg chg="add mod">
          <ac:chgData name="Nicola Read" userId="f4cbb50c-6e67-4402-b6bd-5fcb6a1deb83" providerId="ADAL" clId="{37A8945E-477A-4ADF-9146-55F889ED59A8}" dt="2019-04-22T14:52:33.098" v="1152" actId="1038"/>
          <ac:spMkLst>
            <pc:docMk/>
            <pc:sldMk cId="2249560541" sldId="417"/>
            <ac:spMk id="40" creationId="{C25FFEF2-4C0B-42F3-B700-CDA6964863A5}"/>
          </ac:spMkLst>
        </pc:spChg>
        <pc:spChg chg="add del mod ord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41" creationId="{81EF4459-57C3-4D67-81FB-9DD6CF4FB2E6}"/>
          </ac:spMkLst>
        </pc:spChg>
        <pc:spChg chg="add del mod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42" creationId="{2D1ADEA6-E3B0-4A81-BBB6-226D3BAD8D6B}"/>
          </ac:spMkLst>
        </pc:spChg>
        <pc:spChg chg="add del mod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43" creationId="{728304F7-4B97-4EDF-9A7E-BD95255E0439}"/>
          </ac:spMkLst>
        </pc:spChg>
        <pc:spChg chg="add del mod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44" creationId="{8955C670-D655-41C2-AD15-EA7DA820BE55}"/>
          </ac:spMkLst>
        </pc:spChg>
        <pc:spChg chg="add del mod">
          <ac:chgData name="Nicola Read" userId="f4cbb50c-6e67-4402-b6bd-5fcb6a1deb83" providerId="ADAL" clId="{37A8945E-477A-4ADF-9146-55F889ED59A8}" dt="2019-04-22T17:23:42.667" v="2102" actId="478"/>
          <ac:spMkLst>
            <pc:docMk/>
            <pc:sldMk cId="2249560541" sldId="417"/>
            <ac:spMk id="45" creationId="{3AE225F9-4CF5-45B6-A94F-1FD2506E0F5F}"/>
          </ac:spMkLst>
        </pc:spChg>
        <pc:spChg chg="add del mod ord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49" creationId="{511659B4-A495-4B5A-9116-5ADC29D3252E}"/>
          </ac:spMkLst>
        </pc:spChg>
        <pc:spChg chg="add del mod ord">
          <ac:chgData name="Nicola Read" userId="f4cbb50c-6e67-4402-b6bd-5fcb6a1deb83" providerId="ADAL" clId="{37A8945E-477A-4ADF-9146-55F889ED59A8}" dt="2019-04-22T15:00:29.936" v="1303" actId="478"/>
          <ac:spMkLst>
            <pc:docMk/>
            <pc:sldMk cId="2249560541" sldId="417"/>
            <ac:spMk id="50" creationId="{4E24EB8A-3FCD-4D60-BCBD-DCEEF3365505}"/>
          </ac:spMkLst>
        </pc:spChg>
        <pc:spChg chg="add del mod">
          <ac:chgData name="Nicola Read" userId="f4cbb50c-6e67-4402-b6bd-5fcb6a1deb83" providerId="ADAL" clId="{37A8945E-477A-4ADF-9146-55F889ED59A8}" dt="2019-04-22T17:23:46.596" v="2104" actId="478"/>
          <ac:spMkLst>
            <pc:docMk/>
            <pc:sldMk cId="2249560541" sldId="417"/>
            <ac:spMk id="51" creationId="{97A3D8CB-56C1-4367-9EDD-6E8BF87A5C22}"/>
          </ac:spMkLst>
        </pc:spChg>
        <pc:spChg chg="add del mod">
          <ac:chgData name="Nicola Read" userId="f4cbb50c-6e67-4402-b6bd-5fcb6a1deb83" providerId="ADAL" clId="{37A8945E-477A-4ADF-9146-55F889ED59A8}" dt="2019-04-22T17:23:42.667" v="2102" actId="478"/>
          <ac:spMkLst>
            <pc:docMk/>
            <pc:sldMk cId="2249560541" sldId="417"/>
            <ac:spMk id="52" creationId="{78049960-C669-447E-A7E6-2542BF073B86}"/>
          </ac:spMkLst>
        </pc:spChg>
        <pc:spChg chg="add del mod">
          <ac:chgData name="Nicola Read" userId="f4cbb50c-6e67-4402-b6bd-5fcb6a1deb83" providerId="ADAL" clId="{37A8945E-477A-4ADF-9146-55F889ED59A8}" dt="2019-04-22T14:57:31.784" v="1234" actId="478"/>
          <ac:spMkLst>
            <pc:docMk/>
            <pc:sldMk cId="2249560541" sldId="417"/>
            <ac:spMk id="58" creationId="{6DB2FC88-2DC9-4B7B-AE23-DF970CDDB81F}"/>
          </ac:spMkLst>
        </pc:spChg>
        <pc:spChg chg="add del mod">
          <ac:chgData name="Nicola Read" userId="f4cbb50c-6e67-4402-b6bd-5fcb6a1deb83" providerId="ADAL" clId="{37A8945E-477A-4ADF-9146-55F889ED59A8}" dt="2019-04-22T14:57:12.323" v="1231" actId="478"/>
          <ac:spMkLst>
            <pc:docMk/>
            <pc:sldMk cId="2249560541" sldId="417"/>
            <ac:spMk id="59" creationId="{F7AB94BD-BC16-467E-B462-8B1F4CA1F04A}"/>
          </ac:spMkLst>
        </pc:spChg>
        <pc:spChg chg="add mod ord">
          <ac:chgData name="Nicola Read" userId="f4cbb50c-6e67-4402-b6bd-5fcb6a1deb83" providerId="ADAL" clId="{37A8945E-477A-4ADF-9146-55F889ED59A8}" dt="2019-04-22T14:59:09.786" v="1284" actId="1037"/>
          <ac:spMkLst>
            <pc:docMk/>
            <pc:sldMk cId="2249560541" sldId="417"/>
            <ac:spMk id="60" creationId="{9242F19E-1C4F-419D-8B0D-B881828CA670}"/>
          </ac:spMkLst>
        </pc:spChg>
        <pc:spChg chg="add del mod">
          <ac:chgData name="Nicola Read" userId="f4cbb50c-6e67-4402-b6bd-5fcb6a1deb83" providerId="ADAL" clId="{37A8945E-477A-4ADF-9146-55F889ED59A8}" dt="2019-04-22T15:00:15.486" v="1302" actId="478"/>
          <ac:spMkLst>
            <pc:docMk/>
            <pc:sldMk cId="2249560541" sldId="417"/>
            <ac:spMk id="61" creationId="{103C27C4-EB6A-4F1D-A16A-AD7E090FB9BB}"/>
          </ac:spMkLst>
        </pc:spChg>
        <pc:grpChg chg="add del mod">
          <ac:chgData name="Nicola Read" userId="f4cbb50c-6e67-4402-b6bd-5fcb6a1deb83" providerId="ADAL" clId="{37A8945E-477A-4ADF-9146-55F889ED59A8}" dt="2019-04-22T14:51:32.843" v="1116" actId="478"/>
          <ac:grpSpMkLst>
            <pc:docMk/>
            <pc:sldMk cId="2249560541" sldId="417"/>
            <ac:grpSpMk id="12" creationId="{E7249CF8-13DB-4B28-810B-2EBA1322D3E5}"/>
          </ac:grpSpMkLst>
        </pc:grpChg>
        <pc:grpChg chg="add del">
          <ac:chgData name="Nicola Read" userId="f4cbb50c-6e67-4402-b6bd-5fcb6a1deb83" providerId="ADAL" clId="{37A8945E-477A-4ADF-9146-55F889ED59A8}" dt="2019-04-22T14:42:23.670" v="920" actId="165"/>
          <ac:grpSpMkLst>
            <pc:docMk/>
            <pc:sldMk cId="2249560541" sldId="417"/>
            <ac:grpSpMk id="15" creationId="{18C9437D-EB5A-425B-BD04-96CCF48D61D2}"/>
          </ac:grpSpMkLst>
        </pc:grpChg>
        <pc:grpChg chg="add del mod">
          <ac:chgData name="Nicola Read" userId="f4cbb50c-6e67-4402-b6bd-5fcb6a1deb83" providerId="ADAL" clId="{37A8945E-477A-4ADF-9146-55F889ED59A8}" dt="2019-04-22T14:57:32.728" v="1235" actId="478"/>
          <ac:grpSpMkLst>
            <pc:docMk/>
            <pc:sldMk cId="2249560541" sldId="417"/>
            <ac:grpSpMk id="53" creationId="{2F54A72F-021B-4C58-AC47-291B490147DA}"/>
          </ac:grpSpMkLst>
        </pc:grpChg>
        <pc:picChg chg="mod">
          <ac:chgData name="Nicola Read" userId="f4cbb50c-6e67-4402-b6bd-5fcb6a1deb83" providerId="ADAL" clId="{37A8945E-477A-4ADF-9146-55F889ED59A8}" dt="2019-04-22T14:52:02.949" v="1125" actId="1076"/>
          <ac:picMkLst>
            <pc:docMk/>
            <pc:sldMk cId="2249560541" sldId="417"/>
            <ac:picMk id="8" creationId="{D9426B6B-94AA-4D9B-BC63-8F0BC9ED5115}"/>
          </ac:picMkLst>
        </pc:picChg>
        <pc:cxnChg chg="add del mod">
          <ac:chgData name="Nicola Read" userId="f4cbb50c-6e67-4402-b6bd-5fcb6a1deb83" providerId="ADAL" clId="{37A8945E-477A-4ADF-9146-55F889ED59A8}" dt="2019-04-22T17:23:42.667" v="2102" actId="478"/>
          <ac:cxnSpMkLst>
            <pc:docMk/>
            <pc:sldMk cId="2249560541" sldId="417"/>
            <ac:cxnSpMk id="3" creationId="{3419B8F4-2475-4636-8585-6549609E0573}"/>
          </ac:cxnSpMkLst>
        </pc:cxnChg>
        <pc:cxnChg chg="add mod">
          <ac:chgData name="Nicola Read" userId="f4cbb50c-6e67-4402-b6bd-5fcb6a1deb83" providerId="ADAL" clId="{37A8945E-477A-4ADF-9146-55F889ED59A8}" dt="2019-04-22T14:50:42.136" v="1114" actId="164"/>
          <ac:cxnSpMkLst>
            <pc:docMk/>
            <pc:sldMk cId="2249560541" sldId="417"/>
            <ac:cxnSpMk id="9" creationId="{D7D16603-07C4-4E89-82EF-DEDC5A6FB3F3}"/>
          </ac:cxnSpMkLst>
        </pc:cxnChg>
        <pc:cxnChg chg="add mod">
          <ac:chgData name="Nicola Read" userId="f4cbb50c-6e67-4402-b6bd-5fcb6a1deb83" providerId="ADAL" clId="{37A8945E-477A-4ADF-9146-55F889ED59A8}" dt="2019-04-22T14:50:42.136" v="1114" actId="164"/>
          <ac:cxnSpMkLst>
            <pc:docMk/>
            <pc:sldMk cId="2249560541" sldId="417"/>
            <ac:cxnSpMk id="46" creationId="{B4C88181-24D5-46AA-B332-0AC0960E4674}"/>
          </ac:cxnSpMkLst>
        </pc:cxnChg>
        <pc:cxnChg chg="add mod">
          <ac:chgData name="Nicola Read" userId="f4cbb50c-6e67-4402-b6bd-5fcb6a1deb83" providerId="ADAL" clId="{37A8945E-477A-4ADF-9146-55F889ED59A8}" dt="2019-04-22T14:50:42.136" v="1114" actId="164"/>
          <ac:cxnSpMkLst>
            <pc:docMk/>
            <pc:sldMk cId="2249560541" sldId="417"/>
            <ac:cxnSpMk id="47" creationId="{D9D2B5AA-8999-45B1-9043-D89D99BF72A0}"/>
          </ac:cxnSpMkLst>
        </pc:cxnChg>
        <pc:cxnChg chg="add mod">
          <ac:chgData name="Nicola Read" userId="f4cbb50c-6e67-4402-b6bd-5fcb6a1deb83" providerId="ADAL" clId="{37A8945E-477A-4ADF-9146-55F889ED59A8}" dt="2019-04-22T14:50:42.136" v="1114" actId="164"/>
          <ac:cxnSpMkLst>
            <pc:docMk/>
            <pc:sldMk cId="2249560541" sldId="417"/>
            <ac:cxnSpMk id="48" creationId="{F752ACFF-9B8F-441A-BC23-CFB2B9957758}"/>
          </ac:cxnSpMkLst>
        </pc:cxnChg>
        <pc:cxnChg chg="mod">
          <ac:chgData name="Nicola Read" userId="f4cbb50c-6e67-4402-b6bd-5fcb6a1deb83" providerId="ADAL" clId="{37A8945E-477A-4ADF-9146-55F889ED59A8}" dt="2019-04-22T14:55:47.370" v="1218" actId="1582"/>
          <ac:cxnSpMkLst>
            <pc:docMk/>
            <pc:sldMk cId="2249560541" sldId="417"/>
            <ac:cxnSpMk id="54" creationId="{1EBF9179-6162-47FB-8BEB-52E792F38865}"/>
          </ac:cxnSpMkLst>
        </pc:cxnChg>
        <pc:cxnChg chg="mod">
          <ac:chgData name="Nicola Read" userId="f4cbb50c-6e67-4402-b6bd-5fcb6a1deb83" providerId="ADAL" clId="{37A8945E-477A-4ADF-9146-55F889ED59A8}" dt="2019-04-22T14:55:47.370" v="1218" actId="1582"/>
          <ac:cxnSpMkLst>
            <pc:docMk/>
            <pc:sldMk cId="2249560541" sldId="417"/>
            <ac:cxnSpMk id="55" creationId="{0700B638-82E3-4512-B7C0-ECC41295F335}"/>
          </ac:cxnSpMkLst>
        </pc:cxnChg>
        <pc:cxnChg chg="mod">
          <ac:chgData name="Nicola Read" userId="f4cbb50c-6e67-4402-b6bd-5fcb6a1deb83" providerId="ADAL" clId="{37A8945E-477A-4ADF-9146-55F889ED59A8}" dt="2019-04-22T14:55:47.370" v="1218" actId="1582"/>
          <ac:cxnSpMkLst>
            <pc:docMk/>
            <pc:sldMk cId="2249560541" sldId="417"/>
            <ac:cxnSpMk id="56" creationId="{A796B7E6-428F-4224-B708-40649AD3383D}"/>
          </ac:cxnSpMkLst>
        </pc:cxnChg>
        <pc:cxnChg chg="mod">
          <ac:chgData name="Nicola Read" userId="f4cbb50c-6e67-4402-b6bd-5fcb6a1deb83" providerId="ADAL" clId="{37A8945E-477A-4ADF-9146-55F889ED59A8}" dt="2019-04-22T14:55:47.370" v="1218" actId="1582"/>
          <ac:cxnSpMkLst>
            <pc:docMk/>
            <pc:sldMk cId="2249560541" sldId="417"/>
            <ac:cxnSpMk id="57" creationId="{57869F99-D532-4FEB-81E0-5157F79DB181}"/>
          </ac:cxnSpMkLst>
        </pc:cxnChg>
      </pc:sldChg>
      <pc:sldChg chg="addSp delSp modSp add">
        <pc:chgData name="Nicola Read" userId="f4cbb50c-6e67-4402-b6bd-5fcb6a1deb83" providerId="ADAL" clId="{37A8945E-477A-4ADF-9146-55F889ED59A8}" dt="2019-04-22T17:23:31.144" v="2099" actId="478"/>
        <pc:sldMkLst>
          <pc:docMk/>
          <pc:sldMk cId="3569185969" sldId="418"/>
        </pc:sldMkLst>
        <pc:spChg chg="del">
          <ac:chgData name="Nicola Read" userId="f4cbb50c-6e67-4402-b6bd-5fcb6a1deb83" providerId="ADAL" clId="{37A8945E-477A-4ADF-9146-55F889ED59A8}" dt="2019-04-22T14:19:50.586" v="596"/>
          <ac:spMkLst>
            <pc:docMk/>
            <pc:sldMk cId="3569185969" sldId="418"/>
            <ac:spMk id="2" creationId="{C3FCA01E-E95F-4CCC-ABE4-135177AD8029}"/>
          </ac:spMkLst>
        </pc:spChg>
        <pc:spChg chg="add mod">
          <ac:chgData name="Nicola Read" userId="f4cbb50c-6e67-4402-b6bd-5fcb6a1deb83" providerId="ADAL" clId="{37A8945E-477A-4ADF-9146-55F889ED59A8}" dt="2019-04-22T14:19:39.348" v="594" actId="1036"/>
          <ac:spMkLst>
            <pc:docMk/>
            <pc:sldMk cId="3569185969" sldId="418"/>
            <ac:spMk id="12" creationId="{B10664F0-E975-4D85-9CC7-E1FC7293B5B2}"/>
          </ac:spMkLst>
        </pc:spChg>
        <pc:spChg chg="del">
          <ac:chgData name="Nicola Read" userId="f4cbb50c-6e67-4402-b6bd-5fcb6a1deb83" providerId="ADAL" clId="{37A8945E-477A-4ADF-9146-55F889ED59A8}" dt="2019-04-22T17:23:31.144" v="2099" actId="478"/>
          <ac:spMkLst>
            <pc:docMk/>
            <pc:sldMk cId="3569185969" sldId="418"/>
            <ac:spMk id="15" creationId="{5B31695E-679A-456F-8E81-73775C2D5678}"/>
          </ac:spMkLst>
        </pc:spChg>
      </pc:sldChg>
      <pc:sldChg chg="addSp delSp modSp add">
        <pc:chgData name="Nicola Read" userId="f4cbb50c-6e67-4402-b6bd-5fcb6a1deb83" providerId="ADAL" clId="{37A8945E-477A-4ADF-9146-55F889ED59A8}" dt="2019-04-22T17:23:38.773" v="2101" actId="478"/>
        <pc:sldMkLst>
          <pc:docMk/>
          <pc:sldMk cId="3777039991" sldId="419"/>
        </pc:sldMkLst>
        <pc:spChg chg="add mod">
          <ac:chgData name="Nicola Read" userId="f4cbb50c-6e67-4402-b6bd-5fcb6a1deb83" providerId="ADAL" clId="{37A8945E-477A-4ADF-9146-55F889ED59A8}" dt="2019-04-22T14:33:59.397" v="645" actId="1076"/>
          <ac:spMkLst>
            <pc:docMk/>
            <pc:sldMk cId="3777039991" sldId="419"/>
            <ac:spMk id="10" creationId="{225B1F8B-39A3-4EF2-BAE2-6512B6834F3C}"/>
          </ac:spMkLst>
        </pc:spChg>
        <pc:spChg chg="add mod">
          <ac:chgData name="Nicola Read" userId="f4cbb50c-6e67-4402-b6bd-5fcb6a1deb83" providerId="ADAL" clId="{37A8945E-477A-4ADF-9146-55F889ED59A8}" dt="2019-04-22T14:34:04.779" v="647" actId="1076"/>
          <ac:spMkLst>
            <pc:docMk/>
            <pc:sldMk cId="3777039991" sldId="419"/>
            <ac:spMk id="13" creationId="{28EF628B-676D-4B31-9640-9CDBA60BD0F8}"/>
          </ac:spMkLst>
        </pc:spChg>
        <pc:spChg chg="del">
          <ac:chgData name="Nicola Read" userId="f4cbb50c-6e67-4402-b6bd-5fcb6a1deb83" providerId="ADAL" clId="{37A8945E-477A-4ADF-9146-55F889ED59A8}" dt="2019-04-22T17:23:38.773" v="2101" actId="478"/>
          <ac:spMkLst>
            <pc:docMk/>
            <pc:sldMk cId="3777039991" sldId="419"/>
            <ac:spMk id="15" creationId="{04FD93EB-D833-4874-83E5-53B46D0A36B6}"/>
          </ac:spMkLst>
        </pc:spChg>
      </pc:sldChg>
      <pc:sldChg chg="delSp add">
        <pc:chgData name="Nicola Read" userId="f4cbb50c-6e67-4402-b6bd-5fcb6a1deb83" providerId="ADAL" clId="{37A8945E-477A-4ADF-9146-55F889ED59A8}" dt="2019-04-22T17:23:53.641" v="2107" actId="478"/>
        <pc:sldMkLst>
          <pc:docMk/>
          <pc:sldMk cId="1776089917" sldId="420"/>
        </pc:sldMkLst>
        <pc:spChg chg="del">
          <ac:chgData name="Nicola Read" userId="f4cbb50c-6e67-4402-b6bd-5fcb6a1deb83" providerId="ADAL" clId="{37A8945E-477A-4ADF-9146-55F889ED59A8}" dt="2019-04-22T17:23:52.108" v="2106" actId="478"/>
          <ac:spMkLst>
            <pc:docMk/>
            <pc:sldMk cId="1776089917" sldId="420"/>
            <ac:spMk id="13" creationId="{CD7A9BC1-6379-439F-B605-2D4FA9ADA8EE}"/>
          </ac:spMkLst>
        </pc:spChg>
        <pc:spChg chg="del">
          <ac:chgData name="Nicola Read" userId="f4cbb50c-6e67-4402-b6bd-5fcb6a1deb83" providerId="ADAL" clId="{37A8945E-477A-4ADF-9146-55F889ED59A8}" dt="2019-04-22T17:23:51.041" v="2105" actId="478"/>
          <ac:spMkLst>
            <pc:docMk/>
            <pc:sldMk cId="1776089917" sldId="420"/>
            <ac:spMk id="45" creationId="{3AE225F9-4CF5-45B6-A94F-1FD2506E0F5F}"/>
          </ac:spMkLst>
        </pc:spChg>
        <pc:spChg chg="del">
          <ac:chgData name="Nicola Read" userId="f4cbb50c-6e67-4402-b6bd-5fcb6a1deb83" providerId="ADAL" clId="{37A8945E-477A-4ADF-9146-55F889ED59A8}" dt="2019-04-22T17:23:53.641" v="2107" actId="478"/>
          <ac:spMkLst>
            <pc:docMk/>
            <pc:sldMk cId="1776089917" sldId="420"/>
            <ac:spMk id="51" creationId="{97A3D8CB-56C1-4367-9EDD-6E8BF87A5C22}"/>
          </ac:spMkLst>
        </pc:spChg>
        <pc:spChg chg="del">
          <ac:chgData name="Nicola Read" userId="f4cbb50c-6e67-4402-b6bd-5fcb6a1deb83" providerId="ADAL" clId="{37A8945E-477A-4ADF-9146-55F889ED59A8}" dt="2019-04-22T17:23:53.641" v="2107" actId="478"/>
          <ac:spMkLst>
            <pc:docMk/>
            <pc:sldMk cId="1776089917" sldId="420"/>
            <ac:spMk id="52" creationId="{78049960-C669-447E-A7E6-2542BF073B86}"/>
          </ac:spMkLst>
        </pc:spChg>
        <pc:cxnChg chg="del">
          <ac:chgData name="Nicola Read" userId="f4cbb50c-6e67-4402-b6bd-5fcb6a1deb83" providerId="ADAL" clId="{37A8945E-477A-4ADF-9146-55F889ED59A8}" dt="2019-04-22T17:23:51.041" v="2105" actId="478"/>
          <ac:cxnSpMkLst>
            <pc:docMk/>
            <pc:sldMk cId="1776089917" sldId="420"/>
            <ac:cxnSpMk id="3" creationId="{3419B8F4-2475-4636-8585-6549609E0573}"/>
          </ac:cxnSpMkLst>
        </pc:cxnChg>
      </pc:sldChg>
      <pc:sldChg chg="addSp delSp modSp add">
        <pc:chgData name="Nicola Read" userId="f4cbb50c-6e67-4402-b6bd-5fcb6a1deb83" providerId="ADAL" clId="{37A8945E-477A-4ADF-9146-55F889ED59A8}" dt="2019-04-22T15:25:11.503" v="1783" actId="478"/>
        <pc:sldMkLst>
          <pc:docMk/>
          <pc:sldMk cId="2547018606" sldId="422"/>
        </pc:sldMkLst>
        <pc:spChg chg="add del mod topLvl">
          <ac:chgData name="Nicola Read" userId="f4cbb50c-6e67-4402-b6bd-5fcb6a1deb83" providerId="ADAL" clId="{37A8945E-477A-4ADF-9146-55F889ED59A8}" dt="2019-04-22T15:07:05.259" v="1474" actId="165"/>
          <ac:spMkLst>
            <pc:docMk/>
            <pc:sldMk cId="2547018606" sldId="422"/>
            <ac:spMk id="12" creationId="{C0156207-15BE-4A52-91A9-A745BBF8D805}"/>
          </ac:spMkLst>
        </pc:spChg>
        <pc:spChg chg="del">
          <ac:chgData name="Nicola Read" userId="f4cbb50c-6e67-4402-b6bd-5fcb6a1deb83" providerId="ADAL" clId="{37A8945E-477A-4ADF-9146-55F889ED59A8}" dt="2019-04-22T15:25:11.503" v="1783" actId="478"/>
          <ac:spMkLst>
            <pc:docMk/>
            <pc:sldMk cId="2547018606" sldId="422"/>
            <ac:spMk id="13" creationId="{CD7A9BC1-6379-439F-B605-2D4FA9ADA8EE}"/>
          </ac:spMkLst>
        </pc:spChg>
        <pc:spChg chg="add del mod topLvl">
          <ac:chgData name="Nicola Read" userId="f4cbb50c-6e67-4402-b6bd-5fcb6a1deb83" providerId="ADAL" clId="{37A8945E-477A-4ADF-9146-55F889ED59A8}" dt="2019-04-22T15:07:08.023" v="1475" actId="478"/>
          <ac:spMkLst>
            <pc:docMk/>
            <pc:sldMk cId="2547018606" sldId="422"/>
            <ac:spMk id="14" creationId="{5AE11967-FE12-4C37-AB3D-82A449F61D1A}"/>
          </ac:spMkLst>
        </pc:spChg>
        <pc:spChg chg="add del mod topLvl">
          <ac:chgData name="Nicola Read" userId="f4cbb50c-6e67-4402-b6bd-5fcb6a1deb83" providerId="ADAL" clId="{37A8945E-477A-4ADF-9146-55F889ED59A8}" dt="2019-04-22T15:07:08.023" v="1475" actId="478"/>
          <ac:spMkLst>
            <pc:docMk/>
            <pc:sldMk cId="2547018606" sldId="422"/>
            <ac:spMk id="15" creationId="{D2A049EF-CE84-41F1-AFC0-CB11C5377730}"/>
          </ac:spMkLst>
        </pc:spChg>
        <pc:spChg chg="add del mod">
          <ac:chgData name="Nicola Read" userId="f4cbb50c-6e67-4402-b6bd-5fcb6a1deb83" providerId="ADAL" clId="{37A8945E-477A-4ADF-9146-55F889ED59A8}" dt="2019-04-22T15:05:21.181" v="1424"/>
          <ac:spMkLst>
            <pc:docMk/>
            <pc:sldMk cId="2547018606" sldId="422"/>
            <ac:spMk id="16" creationId="{408A624E-F53F-465B-BBF3-5921ACC00E3A}"/>
          </ac:spMkLst>
        </pc:spChg>
        <pc:spChg chg="mod">
          <ac:chgData name="Nicola Read" userId="f4cbb50c-6e67-4402-b6bd-5fcb6a1deb83" providerId="ADAL" clId="{37A8945E-477A-4ADF-9146-55F889ED59A8}" dt="2019-04-22T15:07:01.164" v="1473" actId="20577"/>
          <ac:spMkLst>
            <pc:docMk/>
            <pc:sldMk cId="2547018606" sldId="422"/>
            <ac:spMk id="19" creationId="{5252A847-DE45-4FA3-A1F8-EEBEB845FF8E}"/>
          </ac:spMkLst>
        </pc:spChg>
        <pc:spChg chg="del">
          <ac:chgData name="Nicola Read" userId="f4cbb50c-6e67-4402-b6bd-5fcb6a1deb83" providerId="ADAL" clId="{37A8945E-477A-4ADF-9146-55F889ED59A8}" dt="2019-04-22T15:25:09.113" v="1782"/>
          <ac:spMkLst>
            <pc:docMk/>
            <pc:sldMk cId="2547018606" sldId="422"/>
            <ac:spMk id="45" creationId="{3AE225F9-4CF5-45B6-A94F-1FD2506E0F5F}"/>
          </ac:spMkLst>
        </pc:spChg>
        <pc:spChg chg="del">
          <ac:chgData name="Nicola Read" userId="f4cbb50c-6e67-4402-b6bd-5fcb6a1deb83" providerId="ADAL" clId="{37A8945E-477A-4ADF-9146-55F889ED59A8}" dt="2019-04-22T15:25:11.503" v="1783" actId="478"/>
          <ac:spMkLst>
            <pc:docMk/>
            <pc:sldMk cId="2547018606" sldId="422"/>
            <ac:spMk id="51" creationId="{97A3D8CB-56C1-4367-9EDD-6E8BF87A5C22}"/>
          </ac:spMkLst>
        </pc:spChg>
        <pc:spChg chg="del">
          <ac:chgData name="Nicola Read" userId="f4cbb50c-6e67-4402-b6bd-5fcb6a1deb83" providerId="ADAL" clId="{37A8945E-477A-4ADF-9146-55F889ED59A8}" dt="2019-04-22T15:25:11.503" v="1783" actId="478"/>
          <ac:spMkLst>
            <pc:docMk/>
            <pc:sldMk cId="2547018606" sldId="422"/>
            <ac:spMk id="52" creationId="{78049960-C669-447E-A7E6-2542BF073B86}"/>
          </ac:spMkLst>
        </pc:spChg>
        <pc:spChg chg="add del mod">
          <ac:chgData name="Nicola Read" userId="f4cbb50c-6e67-4402-b6bd-5fcb6a1deb83" providerId="ADAL" clId="{37A8945E-477A-4ADF-9146-55F889ED59A8}" dt="2019-04-22T15:06:18.973" v="1439" actId="478"/>
          <ac:spMkLst>
            <pc:docMk/>
            <pc:sldMk cId="2547018606" sldId="422"/>
            <ac:spMk id="60" creationId="{9242F19E-1C4F-419D-8B0D-B881828CA670}"/>
          </ac:spMkLst>
        </pc:spChg>
        <pc:grpChg chg="add del mod ord">
          <ac:chgData name="Nicola Read" userId="f4cbb50c-6e67-4402-b6bd-5fcb6a1deb83" providerId="ADAL" clId="{37A8945E-477A-4ADF-9146-55F889ED59A8}" dt="2019-04-22T15:07:05.259" v="1474" actId="165"/>
          <ac:grpSpMkLst>
            <pc:docMk/>
            <pc:sldMk cId="2547018606" sldId="422"/>
            <ac:grpSpMk id="2" creationId="{AC383556-12AA-4A89-BCCE-EFD03B92ADC3}"/>
          </ac:grpSpMkLst>
        </pc:grpChg>
        <pc:cxnChg chg="del">
          <ac:chgData name="Nicola Read" userId="f4cbb50c-6e67-4402-b6bd-5fcb6a1deb83" providerId="ADAL" clId="{37A8945E-477A-4ADF-9146-55F889ED59A8}" dt="2019-04-22T15:25:11.503" v="1783" actId="478"/>
          <ac:cxnSpMkLst>
            <pc:docMk/>
            <pc:sldMk cId="2547018606" sldId="422"/>
            <ac:cxnSpMk id="3" creationId="{3419B8F4-2475-4636-8585-6549609E0573}"/>
          </ac:cxnSpMkLst>
        </pc:cxnChg>
      </pc:sldChg>
      <pc:sldChg chg="delSp add">
        <pc:chgData name="Nicola Read" userId="f4cbb50c-6e67-4402-b6bd-5fcb6a1deb83" providerId="ADAL" clId="{37A8945E-477A-4ADF-9146-55F889ED59A8}" dt="2019-04-22T17:23:16.465" v="2098" actId="478"/>
        <pc:sldMkLst>
          <pc:docMk/>
          <pc:sldMk cId="3867110013" sldId="423"/>
        </pc:sldMkLst>
        <pc:spChg chg="del">
          <ac:chgData name="Nicola Read" userId="f4cbb50c-6e67-4402-b6bd-5fcb6a1deb83" providerId="ADAL" clId="{37A8945E-477A-4ADF-9146-55F889ED59A8}" dt="2019-04-22T17:23:13.178" v="2097" actId="478"/>
          <ac:spMkLst>
            <pc:docMk/>
            <pc:sldMk cId="3867110013" sldId="423"/>
            <ac:spMk id="13" creationId="{CD7A9BC1-6379-439F-B605-2D4FA9ADA8EE}"/>
          </ac:spMkLst>
        </pc:spChg>
        <pc:spChg chg="del">
          <ac:chgData name="Nicola Read" userId="f4cbb50c-6e67-4402-b6bd-5fcb6a1deb83" providerId="ADAL" clId="{37A8945E-477A-4ADF-9146-55F889ED59A8}" dt="2019-04-22T17:23:16.465" v="2098" actId="478"/>
          <ac:spMkLst>
            <pc:docMk/>
            <pc:sldMk cId="3867110013" sldId="423"/>
            <ac:spMk id="45" creationId="{3AE225F9-4CF5-45B6-A94F-1FD2506E0F5F}"/>
          </ac:spMkLst>
        </pc:spChg>
        <pc:spChg chg="del">
          <ac:chgData name="Nicola Read" userId="f4cbb50c-6e67-4402-b6bd-5fcb6a1deb83" providerId="ADAL" clId="{37A8945E-477A-4ADF-9146-55F889ED59A8}" dt="2019-04-22T17:23:13.178" v="2097" actId="478"/>
          <ac:spMkLst>
            <pc:docMk/>
            <pc:sldMk cId="3867110013" sldId="423"/>
            <ac:spMk id="51" creationId="{97A3D8CB-56C1-4367-9EDD-6E8BF87A5C22}"/>
          </ac:spMkLst>
        </pc:spChg>
        <pc:spChg chg="del">
          <ac:chgData name="Nicola Read" userId="f4cbb50c-6e67-4402-b6bd-5fcb6a1deb83" providerId="ADAL" clId="{37A8945E-477A-4ADF-9146-55F889ED59A8}" dt="2019-04-22T17:23:13.178" v="2097" actId="478"/>
          <ac:spMkLst>
            <pc:docMk/>
            <pc:sldMk cId="3867110013" sldId="423"/>
            <ac:spMk id="52" creationId="{78049960-C669-447E-A7E6-2542BF073B86}"/>
          </ac:spMkLst>
        </pc:spChg>
        <pc:cxnChg chg="del">
          <ac:chgData name="Nicola Read" userId="f4cbb50c-6e67-4402-b6bd-5fcb6a1deb83" providerId="ADAL" clId="{37A8945E-477A-4ADF-9146-55F889ED59A8}" dt="2019-04-22T17:23:13.178" v="2097" actId="478"/>
          <ac:cxnSpMkLst>
            <pc:docMk/>
            <pc:sldMk cId="3867110013" sldId="423"/>
            <ac:cxnSpMk id="3" creationId="{3419B8F4-2475-4636-8585-6549609E0573}"/>
          </ac:cxnSpMkLst>
        </pc:cxnChg>
      </pc:sldChg>
      <pc:sldChg chg="modSp add">
        <pc:chgData name="Nicola Read" userId="f4cbb50c-6e67-4402-b6bd-5fcb6a1deb83" providerId="ADAL" clId="{37A8945E-477A-4ADF-9146-55F889ED59A8}" dt="2019-04-23T23:20:05.933" v="2126" actId="20577"/>
        <pc:sldMkLst>
          <pc:docMk/>
          <pc:sldMk cId="2092857822" sldId="424"/>
        </pc:sldMkLst>
        <pc:spChg chg="mod">
          <ac:chgData name="Nicola Read" userId="f4cbb50c-6e67-4402-b6bd-5fcb6a1deb83" providerId="ADAL" clId="{37A8945E-477A-4ADF-9146-55F889ED59A8}" dt="2019-04-23T23:20:05.933" v="2126" actId="20577"/>
          <ac:spMkLst>
            <pc:docMk/>
            <pc:sldMk cId="2092857822" sldId="424"/>
            <ac:spMk id="13" creationId="{F3AB2C92-043E-4146-976F-AF6026F466B0}"/>
          </ac:spMkLst>
        </pc:spChg>
        <pc:spChg chg="mod">
          <ac:chgData name="Nicola Read" userId="f4cbb50c-6e67-4402-b6bd-5fcb6a1deb83" providerId="ADAL" clId="{37A8945E-477A-4ADF-9146-55F889ED59A8}" dt="2019-04-22T15:21:44.536" v="1745" actId="1076"/>
          <ac:spMkLst>
            <pc:docMk/>
            <pc:sldMk cId="2092857822" sldId="424"/>
            <ac:spMk id="15" creationId="{D2EB571A-D88A-42CB-AD03-A9EFB1B95612}"/>
          </ac:spMkLst>
        </pc:spChg>
        <pc:spChg chg="mod">
          <ac:chgData name="Nicola Read" userId="f4cbb50c-6e67-4402-b6bd-5fcb6a1deb83" providerId="ADAL" clId="{37A8945E-477A-4ADF-9146-55F889ED59A8}" dt="2019-04-22T15:21:36.751" v="1744" actId="1076"/>
          <ac:spMkLst>
            <pc:docMk/>
            <pc:sldMk cId="2092857822" sldId="424"/>
            <ac:spMk id="19" creationId="{5252A847-DE45-4FA3-A1F8-EEBEB845FF8E}"/>
          </ac:spMkLst>
        </pc:spChg>
        <pc:spChg chg="mod">
          <ac:chgData name="Nicola Read" userId="f4cbb50c-6e67-4402-b6bd-5fcb6a1deb83" providerId="ADAL" clId="{37A8945E-477A-4ADF-9146-55F889ED59A8}" dt="2019-04-22T15:21:34.256" v="1743" actId="1076"/>
          <ac:spMkLst>
            <pc:docMk/>
            <pc:sldMk cId="2092857822" sldId="424"/>
            <ac:spMk id="20" creationId="{E68B697D-1C84-4399-838E-C902BF0C178D}"/>
          </ac:spMkLst>
        </pc:spChg>
        <pc:spChg chg="mod">
          <ac:chgData name="Nicola Read" userId="f4cbb50c-6e67-4402-b6bd-5fcb6a1deb83" providerId="ADAL" clId="{37A8945E-477A-4ADF-9146-55F889ED59A8}" dt="2019-04-22T15:21:28.033" v="1742" actId="1076"/>
          <ac:spMkLst>
            <pc:docMk/>
            <pc:sldMk cId="2092857822" sldId="424"/>
            <ac:spMk id="21" creationId="{0F7C90A2-0338-46E7-A27D-6820837C0D5B}"/>
          </ac:spMkLst>
        </pc:spChg>
      </pc:sldChg>
      <pc:sldChg chg="addSp delSp modSp add">
        <pc:chgData name="Nicola Read" userId="f4cbb50c-6e67-4402-b6bd-5fcb6a1deb83" providerId="ADAL" clId="{37A8945E-477A-4ADF-9146-55F889ED59A8}" dt="2019-04-22T15:49:06.618" v="2093" actId="20577"/>
        <pc:sldMkLst>
          <pc:docMk/>
          <pc:sldMk cId="865137544" sldId="425"/>
        </pc:sldMkLst>
        <pc:spChg chg="add mod">
          <ac:chgData name="Nicola Read" userId="f4cbb50c-6e67-4402-b6bd-5fcb6a1deb83" providerId="ADAL" clId="{37A8945E-477A-4ADF-9146-55F889ED59A8}" dt="2019-04-22T15:46:33.470" v="2061" actId="554"/>
          <ac:spMkLst>
            <pc:docMk/>
            <pc:sldMk cId="865137544" sldId="425"/>
            <ac:spMk id="2" creationId="{87B06ABE-9C25-4077-BF24-2014760BC512}"/>
          </ac:spMkLst>
        </pc:spChg>
        <pc:spChg chg="add mod">
          <ac:chgData name="Nicola Read" userId="f4cbb50c-6e67-4402-b6bd-5fcb6a1deb83" providerId="ADAL" clId="{37A8945E-477A-4ADF-9146-55F889ED59A8}" dt="2019-04-22T15:47:24.906" v="2072" actId="207"/>
          <ac:spMkLst>
            <pc:docMk/>
            <pc:sldMk cId="865137544" sldId="425"/>
            <ac:spMk id="3" creationId="{9ACC3533-96E4-4FDF-9FEC-A82D83E75C06}"/>
          </ac:spMkLst>
        </pc:spChg>
        <pc:spChg chg="add del">
          <ac:chgData name="Nicola Read" userId="f4cbb50c-6e67-4402-b6bd-5fcb6a1deb83" providerId="ADAL" clId="{37A8945E-477A-4ADF-9146-55F889ED59A8}" dt="2019-04-22T15:41:25.795" v="2018"/>
          <ac:spMkLst>
            <pc:docMk/>
            <pc:sldMk cId="865137544" sldId="425"/>
            <ac:spMk id="6" creationId="{BF6FAF05-24FD-4CCB-886E-17DAF4E8D323}"/>
          </ac:spMkLst>
        </pc:spChg>
        <pc:spChg chg="mod">
          <ac:chgData name="Nicola Read" userId="f4cbb50c-6e67-4402-b6bd-5fcb6a1deb83" providerId="ADAL" clId="{37A8945E-477A-4ADF-9146-55F889ED59A8}" dt="2019-04-22T15:49:06.618" v="2093" actId="20577"/>
          <ac:spMkLst>
            <pc:docMk/>
            <pc:sldMk cId="865137544" sldId="425"/>
            <ac:spMk id="19" creationId="{5252A847-DE45-4FA3-A1F8-EEBEB845FF8E}"/>
          </ac:spMkLst>
        </pc:spChg>
        <pc:spChg chg="add mod">
          <ac:chgData name="Nicola Read" userId="f4cbb50c-6e67-4402-b6bd-5fcb6a1deb83" providerId="ADAL" clId="{37A8945E-477A-4ADF-9146-55F889ED59A8}" dt="2019-04-22T15:46:28.832" v="2060" actId="554"/>
          <ac:spMkLst>
            <pc:docMk/>
            <pc:sldMk cId="865137544" sldId="425"/>
            <ac:spMk id="20" creationId="{27057CE0-315A-4B60-B8A3-F70F39E1E3F5}"/>
          </ac:spMkLst>
        </pc:spChg>
        <pc:spChg chg="add mod">
          <ac:chgData name="Nicola Read" userId="f4cbb50c-6e67-4402-b6bd-5fcb6a1deb83" providerId="ADAL" clId="{37A8945E-477A-4ADF-9146-55F889ED59A8}" dt="2019-04-22T15:46:28.832" v="2060" actId="554"/>
          <ac:spMkLst>
            <pc:docMk/>
            <pc:sldMk cId="865137544" sldId="425"/>
            <ac:spMk id="21" creationId="{BF4C317B-EE29-46A6-B48A-632E4B50CAE2}"/>
          </ac:spMkLst>
        </pc:spChg>
        <pc:spChg chg="add mod">
          <ac:chgData name="Nicola Read" userId="f4cbb50c-6e67-4402-b6bd-5fcb6a1deb83" providerId="ADAL" clId="{37A8945E-477A-4ADF-9146-55F889ED59A8}" dt="2019-04-22T15:46:33.470" v="2061" actId="554"/>
          <ac:spMkLst>
            <pc:docMk/>
            <pc:sldMk cId="865137544" sldId="425"/>
            <ac:spMk id="22" creationId="{5EA4FCD3-562E-4A09-B535-1522CEFF4CBC}"/>
          </ac:spMkLst>
        </pc:spChg>
        <pc:spChg chg="add mod">
          <ac:chgData name="Nicola Read" userId="f4cbb50c-6e67-4402-b6bd-5fcb6a1deb83" providerId="ADAL" clId="{37A8945E-477A-4ADF-9146-55F889ED59A8}" dt="2019-04-22T15:47:36.020" v="2076" actId="20577"/>
          <ac:spMkLst>
            <pc:docMk/>
            <pc:sldMk cId="865137544" sldId="425"/>
            <ac:spMk id="23" creationId="{3283702F-68E9-40D0-A59D-3ABBC6223F63}"/>
          </ac:spMkLst>
        </pc:spChg>
        <pc:spChg chg="add mod">
          <ac:chgData name="Nicola Read" userId="f4cbb50c-6e67-4402-b6bd-5fcb6a1deb83" providerId="ADAL" clId="{37A8945E-477A-4ADF-9146-55F889ED59A8}" dt="2019-04-22T15:47:45.658" v="2080" actId="20577"/>
          <ac:spMkLst>
            <pc:docMk/>
            <pc:sldMk cId="865137544" sldId="425"/>
            <ac:spMk id="24" creationId="{0D2DE8B2-BD30-4CFE-8D39-F8C0E5F68BFB}"/>
          </ac:spMkLst>
        </pc:spChg>
        <pc:spChg chg="add mod">
          <ac:chgData name="Nicola Read" userId="f4cbb50c-6e67-4402-b6bd-5fcb6a1deb83" providerId="ADAL" clId="{37A8945E-477A-4ADF-9146-55F889ED59A8}" dt="2019-04-22T15:47:56.054" v="2084" actId="20577"/>
          <ac:spMkLst>
            <pc:docMk/>
            <pc:sldMk cId="865137544" sldId="425"/>
            <ac:spMk id="25" creationId="{9B2CB0EB-A905-4A40-ABBA-5183A2CF7B2D}"/>
          </ac:spMkLst>
        </pc:spChg>
        <pc:grpChg chg="add del">
          <ac:chgData name="Nicola Read" userId="f4cbb50c-6e67-4402-b6bd-5fcb6a1deb83" providerId="ADAL" clId="{37A8945E-477A-4ADF-9146-55F889ED59A8}" dt="2019-04-22T15:45:28.291" v="2041" actId="478"/>
          <ac:grpSpMkLst>
            <pc:docMk/>
            <pc:sldMk cId="865137544" sldId="425"/>
            <ac:grpSpMk id="9" creationId="{70101A25-E9D3-4DC7-9F5E-B0A1D1A842CF}"/>
          </ac:grpSpMkLst>
        </pc:grpChg>
        <pc:grpChg chg="add del">
          <ac:chgData name="Nicola Read" userId="f4cbb50c-6e67-4402-b6bd-5fcb6a1deb83" providerId="ADAL" clId="{37A8945E-477A-4ADF-9146-55F889ED59A8}" dt="2019-04-22T15:45:11.964" v="2039" actId="478"/>
          <ac:grpSpMkLst>
            <pc:docMk/>
            <pc:sldMk cId="865137544" sldId="425"/>
            <ac:grpSpMk id="13" creationId="{0D17A236-9C5F-4FEC-938B-E0A63434B616}"/>
          </ac:grpSpMkLst>
        </pc:grpChg>
        <pc:grpChg chg="add del">
          <ac:chgData name="Nicola Read" userId="f4cbb50c-6e67-4402-b6bd-5fcb6a1deb83" providerId="ADAL" clId="{37A8945E-477A-4ADF-9146-55F889ED59A8}" dt="2019-04-22T15:45:35.283" v="2043" actId="478"/>
          <ac:grpSpMkLst>
            <pc:docMk/>
            <pc:sldMk cId="865137544" sldId="425"/>
            <ac:grpSpMk id="16" creationId="{A1C8EB44-CDB8-4886-B71E-E63F5E430C6C}"/>
          </ac:grpSpMkLst>
        </pc:grpChg>
      </pc:sldChg>
      <pc:sldChg chg="addSp delSp modSp add">
        <pc:chgData name="Nicola Read" userId="f4cbb50c-6e67-4402-b6bd-5fcb6a1deb83" providerId="ADAL" clId="{37A8945E-477A-4ADF-9146-55F889ED59A8}" dt="2019-04-22T17:24:08.470" v="2110" actId="478"/>
        <pc:sldMkLst>
          <pc:docMk/>
          <pc:sldMk cId="93296631" sldId="426"/>
        </pc:sldMkLst>
        <pc:spChg chg="mod">
          <ac:chgData name="Nicola Read" userId="f4cbb50c-6e67-4402-b6bd-5fcb6a1deb83" providerId="ADAL" clId="{37A8945E-477A-4ADF-9146-55F889ED59A8}" dt="2019-04-22T15:37:13.234" v="1976" actId="208"/>
          <ac:spMkLst>
            <pc:docMk/>
            <pc:sldMk cId="93296631" sldId="426"/>
            <ac:spMk id="2" creationId="{09A96044-7950-4E0D-8312-44E3C1B79F53}"/>
          </ac:spMkLst>
        </pc:spChg>
        <pc:spChg chg="mod">
          <ac:chgData name="Nicola Read" userId="f4cbb50c-6e67-4402-b6bd-5fcb6a1deb83" providerId="ADAL" clId="{37A8945E-477A-4ADF-9146-55F889ED59A8}" dt="2019-04-22T15:37:13.234" v="1976" actId="208"/>
          <ac:spMkLst>
            <pc:docMk/>
            <pc:sldMk cId="93296631" sldId="426"/>
            <ac:spMk id="3" creationId="{23F12F53-5196-41B4-86B0-A26AD20E88C5}"/>
          </ac:spMkLst>
        </pc:spChg>
        <pc:spChg chg="mod">
          <ac:chgData name="Nicola Read" userId="f4cbb50c-6e67-4402-b6bd-5fcb6a1deb83" providerId="ADAL" clId="{37A8945E-477A-4ADF-9146-55F889ED59A8}" dt="2019-04-22T15:37:13.234" v="1976" actId="208"/>
          <ac:spMkLst>
            <pc:docMk/>
            <pc:sldMk cId="93296631" sldId="426"/>
            <ac:spMk id="4" creationId="{36E6EBA6-5514-4046-9698-91C568EFE51C}"/>
          </ac:spMkLst>
        </pc:spChg>
        <pc:spChg chg="add mod">
          <ac:chgData name="Nicola Read" userId="f4cbb50c-6e67-4402-b6bd-5fcb6a1deb83" providerId="ADAL" clId="{37A8945E-477A-4ADF-9146-55F889ED59A8}" dt="2019-04-22T15:40:38.378" v="2013" actId="1076"/>
          <ac:spMkLst>
            <pc:docMk/>
            <pc:sldMk cId="93296631" sldId="426"/>
            <ac:spMk id="12" creationId="{0F182A58-F937-4581-8DBC-77E4E8BB8251}"/>
          </ac:spMkLst>
        </pc:spChg>
        <pc:spChg chg="add mod">
          <ac:chgData name="Nicola Read" userId="f4cbb50c-6e67-4402-b6bd-5fcb6a1deb83" providerId="ADAL" clId="{37A8945E-477A-4ADF-9146-55F889ED59A8}" dt="2019-04-22T15:40:31.762" v="2012" actId="1035"/>
          <ac:spMkLst>
            <pc:docMk/>
            <pc:sldMk cId="93296631" sldId="426"/>
            <ac:spMk id="13" creationId="{D516A34E-26C3-4624-AB24-6F3099CA6EDA}"/>
          </ac:spMkLst>
        </pc:spChg>
        <pc:spChg chg="add mod">
          <ac:chgData name="Nicola Read" userId="f4cbb50c-6e67-4402-b6bd-5fcb6a1deb83" providerId="ADAL" clId="{37A8945E-477A-4ADF-9146-55F889ED59A8}" dt="2019-04-22T15:40:21.304" v="2005" actId="1076"/>
          <ac:spMkLst>
            <pc:docMk/>
            <pc:sldMk cId="93296631" sldId="426"/>
            <ac:spMk id="14" creationId="{CE93E2AB-36E3-4B1B-9138-912AAAC21A25}"/>
          </ac:spMkLst>
        </pc:spChg>
        <pc:spChg chg="add mod">
          <ac:chgData name="Nicola Read" userId="f4cbb50c-6e67-4402-b6bd-5fcb6a1deb83" providerId="ADAL" clId="{37A8945E-477A-4ADF-9146-55F889ED59A8}" dt="2019-04-22T15:40:13.330" v="2004" actId="1035"/>
          <ac:spMkLst>
            <pc:docMk/>
            <pc:sldMk cId="93296631" sldId="426"/>
            <ac:spMk id="15" creationId="{308180F9-06CE-49A3-9B1F-A592D4F574F8}"/>
          </ac:spMkLst>
        </pc:spChg>
        <pc:spChg chg="del mod">
          <ac:chgData name="Nicola Read" userId="f4cbb50c-6e67-4402-b6bd-5fcb6a1deb83" providerId="ADAL" clId="{37A8945E-477A-4ADF-9146-55F889ED59A8}" dt="2019-04-22T17:24:08.470" v="2110" actId="478"/>
          <ac:spMkLst>
            <pc:docMk/>
            <pc:sldMk cId="93296631" sldId="426"/>
            <ac:spMk id="16" creationId="{E24A78FF-22F0-4BD1-B38E-252B096B1A70}"/>
          </ac:spMkLst>
        </pc:spChg>
        <pc:spChg chg="mod">
          <ac:chgData name="Nicola Read" userId="f4cbb50c-6e67-4402-b6bd-5fcb6a1deb83" providerId="ADAL" clId="{37A8945E-477A-4ADF-9146-55F889ED59A8}" dt="2019-04-22T15:37:13.234" v="1976" actId="208"/>
          <ac:spMkLst>
            <pc:docMk/>
            <pc:sldMk cId="93296631" sldId="426"/>
            <ac:spMk id="17" creationId="{FC99B0AA-C398-4A6E-906B-BB2356CF8B1C}"/>
          </ac:spMkLst>
        </pc:spChg>
        <pc:spChg chg="add mod">
          <ac:chgData name="Nicola Read" userId="f4cbb50c-6e67-4402-b6bd-5fcb6a1deb83" providerId="ADAL" clId="{37A8945E-477A-4ADF-9146-55F889ED59A8}" dt="2019-04-22T15:40:05.329" v="2000" actId="1036"/>
          <ac:spMkLst>
            <pc:docMk/>
            <pc:sldMk cId="93296631" sldId="426"/>
            <ac:spMk id="18" creationId="{2BEE1E1E-8300-4544-8B95-06B65B6221AA}"/>
          </ac:spMkLst>
        </pc:spChg>
        <pc:spChg chg="add mod">
          <ac:chgData name="Nicola Read" userId="f4cbb50c-6e67-4402-b6bd-5fcb6a1deb83" providerId="ADAL" clId="{37A8945E-477A-4ADF-9146-55F889ED59A8}" dt="2019-04-22T15:39:54.824" v="1996" actId="1037"/>
          <ac:spMkLst>
            <pc:docMk/>
            <pc:sldMk cId="93296631" sldId="426"/>
            <ac:spMk id="20" creationId="{DB6972DB-69AF-4113-8E74-34DA76E61927}"/>
          </ac:spMkLst>
        </pc:spChg>
      </pc:sldChg>
      <pc:sldChg chg="add">
        <pc:chgData name="Nicola Read" userId="f4cbb50c-6e67-4402-b6bd-5fcb6a1deb83" providerId="ADAL" clId="{37A8945E-477A-4ADF-9146-55F889ED59A8}" dt="2019-04-22T15:48:58.814" v="2091"/>
        <pc:sldMkLst>
          <pc:docMk/>
          <pc:sldMk cId="1348892275" sldId="427"/>
        </pc:sldMkLst>
      </pc:sldChg>
      <pc:sldChg chg="modSp add">
        <pc:chgData name="Nicola Read" userId="f4cbb50c-6e67-4402-b6bd-5fcb6a1deb83" providerId="ADAL" clId="{37A8945E-477A-4ADF-9146-55F889ED59A8}" dt="2019-04-23T23:20:56.006" v="2138" actId="5793"/>
        <pc:sldMkLst>
          <pc:docMk/>
          <pc:sldMk cId="4063904380" sldId="428"/>
        </pc:sldMkLst>
        <pc:spChg chg="mod">
          <ac:chgData name="Nicola Read" userId="f4cbb50c-6e67-4402-b6bd-5fcb6a1deb83" providerId="ADAL" clId="{37A8945E-477A-4ADF-9146-55F889ED59A8}" dt="2019-04-23T23:20:56.006" v="2138" actId="5793"/>
          <ac:spMkLst>
            <pc:docMk/>
            <pc:sldMk cId="4063904380" sldId="428"/>
            <ac:spMk id="19" creationId="{5252A847-DE45-4FA3-A1F8-EEBEB845FF8E}"/>
          </ac:spMkLst>
        </pc:spChg>
      </pc:sldChg>
      <pc:sldChg chg="addSp delSp add ord">
        <pc:chgData name="Nicola Read" userId="f4cbb50c-6e67-4402-b6bd-5fcb6a1deb83" providerId="ADAL" clId="{37A8945E-477A-4ADF-9146-55F889ED59A8}" dt="2019-04-23T23:15:55.751" v="2115"/>
        <pc:sldMkLst>
          <pc:docMk/>
          <pc:sldMk cId="1969736335" sldId="429"/>
        </pc:sldMkLst>
        <pc:spChg chg="add">
          <ac:chgData name="Nicola Read" userId="f4cbb50c-6e67-4402-b6bd-5fcb6a1deb83" providerId="ADAL" clId="{37A8945E-477A-4ADF-9146-55F889ED59A8}" dt="2019-04-23T23:15:39.626" v="2114"/>
          <ac:spMkLst>
            <pc:docMk/>
            <pc:sldMk cId="1969736335" sldId="429"/>
            <ac:spMk id="6" creationId="{92AFD274-AE23-401A-A250-70259671747E}"/>
          </ac:spMkLst>
        </pc:spChg>
        <pc:spChg chg="del">
          <ac:chgData name="Nicola Read" userId="f4cbb50c-6e67-4402-b6bd-5fcb6a1deb83" providerId="ADAL" clId="{37A8945E-477A-4ADF-9146-55F889ED59A8}" dt="2019-04-23T23:15:31.570" v="2113" actId="478"/>
          <ac:spMkLst>
            <pc:docMk/>
            <pc:sldMk cId="1969736335" sldId="429"/>
            <ac:spMk id="19" creationId="{5252A847-DE45-4FA3-A1F8-EEBEB845FF8E}"/>
          </ac:spMkLst>
        </pc:spChg>
        <pc:picChg chg="add">
          <ac:chgData name="Nicola Read" userId="f4cbb50c-6e67-4402-b6bd-5fcb6a1deb83" providerId="ADAL" clId="{37A8945E-477A-4ADF-9146-55F889ED59A8}" dt="2019-04-23T23:15:55.751" v="2115"/>
          <ac:picMkLst>
            <pc:docMk/>
            <pc:sldMk cId="1969736335" sldId="429"/>
            <ac:picMk id="9" creationId="{D54D5794-A58F-44C8-A121-1B271F85C260}"/>
          </ac:picMkLst>
        </pc:picChg>
      </pc:sldChg>
    </pc:docChg>
  </pc:docChgLst>
  <pc:docChgLst>
    <pc:chgData name="Theresa Hodgson" userId="213b339f-9e68-4d61-b6e1-9aa385d3ff46" providerId="ADAL" clId="{CEDF6EAB-48B3-4E8B-B988-15571ECC3495}"/>
  </pc:docChgLst>
  <pc:docChgLst>
    <pc:chgData name="Nicola Read" userId="f4cbb50c-6e67-4402-b6bd-5fcb6a1deb83" providerId="ADAL" clId="{3A4D4180-C241-4726-848C-89159CE99436}"/>
    <pc:docChg chg="modSld">
      <pc:chgData name="Nicola Read" userId="f4cbb50c-6e67-4402-b6bd-5fcb6a1deb83" providerId="ADAL" clId="{3A4D4180-C241-4726-848C-89159CE99436}" dt="2019-04-11T12:12:53.248" v="11"/>
      <pc:docMkLst>
        <pc:docMk/>
      </pc:docMkLst>
      <pc:sldChg chg="addSp delSp">
        <pc:chgData name="Nicola Read" userId="f4cbb50c-6e67-4402-b6bd-5fcb6a1deb83" providerId="ADAL" clId="{3A4D4180-C241-4726-848C-89159CE99436}" dt="2019-04-11T12:12:34.594" v="1"/>
        <pc:sldMkLst>
          <pc:docMk/>
          <pc:sldMk cId="2637481266" sldId="256"/>
        </pc:sldMkLst>
        <pc:spChg chg="add">
          <ac:chgData name="Nicola Read" userId="f4cbb50c-6e67-4402-b6bd-5fcb6a1deb83" providerId="ADAL" clId="{3A4D4180-C241-4726-848C-89159CE99436}" dt="2019-04-11T12:12:34.594" v="1"/>
          <ac:spMkLst>
            <pc:docMk/>
            <pc:sldMk cId="2637481266" sldId="256"/>
            <ac:spMk id="7" creationId="{ED0F021A-F301-4210-9D09-A5A5BDBC5EB0}"/>
          </ac:spMkLst>
        </pc:spChg>
        <pc:grpChg chg="del">
          <ac:chgData name="Nicola Read" userId="f4cbb50c-6e67-4402-b6bd-5fcb6a1deb83" providerId="ADAL" clId="{3A4D4180-C241-4726-848C-89159CE99436}" dt="2019-04-11T12:12:32.848" v="0" actId="478"/>
          <ac:grpSpMkLst>
            <pc:docMk/>
            <pc:sldMk cId="2637481266" sldId="256"/>
            <ac:grpSpMk id="6" creationId="{F48D1577-DF7B-42CD-A5F9-E392C94F47A5}"/>
          </ac:grpSpMkLst>
        </pc:grpChg>
        <pc:picChg chg="add">
          <ac:chgData name="Nicola Read" userId="f4cbb50c-6e67-4402-b6bd-5fcb6a1deb83" providerId="ADAL" clId="{3A4D4180-C241-4726-848C-89159CE99436}" dt="2019-04-11T12:12:34.594" v="1"/>
          <ac:picMkLst>
            <pc:docMk/>
            <pc:sldMk cId="2637481266" sldId="256"/>
            <ac:picMk id="11" creationId="{F62B195C-800B-4F7B-AA76-94AE22ED8DA9}"/>
          </ac:picMkLst>
        </pc:picChg>
      </pc:sldChg>
      <pc:sldChg chg="addSp delSp">
        <pc:chgData name="Nicola Read" userId="f4cbb50c-6e67-4402-b6bd-5fcb6a1deb83" providerId="ADAL" clId="{3A4D4180-C241-4726-848C-89159CE99436}" dt="2019-04-11T12:12:53.248" v="11"/>
        <pc:sldMkLst>
          <pc:docMk/>
          <pc:sldMk cId="636014570" sldId="314"/>
        </pc:sldMkLst>
        <pc:spChg chg="add">
          <ac:chgData name="Nicola Read" userId="f4cbb50c-6e67-4402-b6bd-5fcb6a1deb83" providerId="ADAL" clId="{3A4D4180-C241-4726-848C-89159CE99436}" dt="2019-04-11T12:12:53.248" v="11"/>
          <ac:spMkLst>
            <pc:docMk/>
            <pc:sldMk cId="636014570" sldId="314"/>
            <ac:spMk id="7" creationId="{68FD9AE6-B64A-4174-861D-820A2C122D67}"/>
          </ac:spMkLst>
        </pc:spChg>
        <pc:grpChg chg="del">
          <ac:chgData name="Nicola Read" userId="f4cbb50c-6e67-4402-b6bd-5fcb6a1deb83" providerId="ADAL" clId="{3A4D4180-C241-4726-848C-89159CE99436}" dt="2019-04-11T12:12:51.850" v="10" actId="478"/>
          <ac:grpSpMkLst>
            <pc:docMk/>
            <pc:sldMk cId="636014570" sldId="314"/>
            <ac:grpSpMk id="6" creationId="{E01EE6DE-A413-43E2-A2A9-EB6D5C7EA66E}"/>
          </ac:grpSpMkLst>
        </pc:grpChg>
        <pc:picChg chg="add">
          <ac:chgData name="Nicola Read" userId="f4cbb50c-6e67-4402-b6bd-5fcb6a1deb83" providerId="ADAL" clId="{3A4D4180-C241-4726-848C-89159CE99436}" dt="2019-04-11T12:12:53.248" v="11"/>
          <ac:picMkLst>
            <pc:docMk/>
            <pc:sldMk cId="636014570" sldId="314"/>
            <ac:picMk id="11" creationId="{60DC66A9-9CA6-47D2-9819-1ABA6511863D}"/>
          </ac:picMkLst>
        </pc:picChg>
      </pc:sldChg>
      <pc:sldChg chg="addSp delSp">
        <pc:chgData name="Nicola Read" userId="f4cbb50c-6e67-4402-b6bd-5fcb6a1deb83" providerId="ADAL" clId="{3A4D4180-C241-4726-848C-89159CE99436}" dt="2019-04-11T12:12:49.409" v="9"/>
        <pc:sldMkLst>
          <pc:docMk/>
          <pc:sldMk cId="1071900124" sldId="355"/>
        </pc:sldMkLst>
        <pc:spChg chg="add">
          <ac:chgData name="Nicola Read" userId="f4cbb50c-6e67-4402-b6bd-5fcb6a1deb83" providerId="ADAL" clId="{3A4D4180-C241-4726-848C-89159CE99436}" dt="2019-04-11T12:12:49.409" v="9"/>
          <ac:spMkLst>
            <pc:docMk/>
            <pc:sldMk cId="1071900124" sldId="355"/>
            <ac:spMk id="7" creationId="{9BCA4BD9-3DFF-4F93-8AD5-23C0C839FEEA}"/>
          </ac:spMkLst>
        </pc:spChg>
        <pc:grpChg chg="del">
          <ac:chgData name="Nicola Read" userId="f4cbb50c-6e67-4402-b6bd-5fcb6a1deb83" providerId="ADAL" clId="{3A4D4180-C241-4726-848C-89159CE99436}" dt="2019-04-11T12:12:48.206" v="8" actId="478"/>
          <ac:grpSpMkLst>
            <pc:docMk/>
            <pc:sldMk cId="1071900124" sldId="355"/>
            <ac:grpSpMk id="6" creationId="{EFAEB690-040A-40E5-BFC5-7F2C83D0EC6A}"/>
          </ac:grpSpMkLst>
        </pc:grpChg>
        <pc:picChg chg="add">
          <ac:chgData name="Nicola Read" userId="f4cbb50c-6e67-4402-b6bd-5fcb6a1deb83" providerId="ADAL" clId="{3A4D4180-C241-4726-848C-89159CE99436}" dt="2019-04-11T12:12:49.409" v="9"/>
          <ac:picMkLst>
            <pc:docMk/>
            <pc:sldMk cId="1071900124" sldId="355"/>
            <ac:picMk id="11" creationId="{D45FF84D-B458-4CF3-9F46-85A88571965C}"/>
          </ac:picMkLst>
        </pc:picChg>
      </pc:sldChg>
      <pc:sldChg chg="addSp delSp">
        <pc:chgData name="Nicola Read" userId="f4cbb50c-6e67-4402-b6bd-5fcb6a1deb83" providerId="ADAL" clId="{3A4D4180-C241-4726-848C-89159CE99436}" dt="2019-04-11T12:12:46.185" v="7"/>
        <pc:sldMkLst>
          <pc:docMk/>
          <pc:sldMk cId="36917022" sldId="360"/>
        </pc:sldMkLst>
        <pc:spChg chg="add">
          <ac:chgData name="Nicola Read" userId="f4cbb50c-6e67-4402-b6bd-5fcb6a1deb83" providerId="ADAL" clId="{3A4D4180-C241-4726-848C-89159CE99436}" dt="2019-04-11T12:12:46.185" v="7"/>
          <ac:spMkLst>
            <pc:docMk/>
            <pc:sldMk cId="36917022" sldId="360"/>
            <ac:spMk id="7" creationId="{F759C90F-8EDC-4919-AE7B-EA3B723605F3}"/>
          </ac:spMkLst>
        </pc:spChg>
        <pc:grpChg chg="del">
          <ac:chgData name="Nicola Read" userId="f4cbb50c-6e67-4402-b6bd-5fcb6a1deb83" providerId="ADAL" clId="{3A4D4180-C241-4726-848C-89159CE99436}" dt="2019-04-11T12:12:44.763" v="6" actId="478"/>
          <ac:grpSpMkLst>
            <pc:docMk/>
            <pc:sldMk cId="36917022" sldId="360"/>
            <ac:grpSpMk id="6" creationId="{5B95FEEE-48EE-41C9-9F6D-015057418F5E}"/>
          </ac:grpSpMkLst>
        </pc:grpChg>
        <pc:picChg chg="add">
          <ac:chgData name="Nicola Read" userId="f4cbb50c-6e67-4402-b6bd-5fcb6a1deb83" providerId="ADAL" clId="{3A4D4180-C241-4726-848C-89159CE99436}" dt="2019-04-11T12:12:46.185" v="7"/>
          <ac:picMkLst>
            <pc:docMk/>
            <pc:sldMk cId="36917022" sldId="360"/>
            <ac:picMk id="11" creationId="{CCF91E99-4E98-4442-BA01-6BFA00AEEFEE}"/>
          </ac:picMkLst>
        </pc:picChg>
      </pc:sldChg>
      <pc:sldChg chg="addSp delSp">
        <pc:chgData name="Nicola Read" userId="f4cbb50c-6e67-4402-b6bd-5fcb6a1deb83" providerId="ADAL" clId="{3A4D4180-C241-4726-848C-89159CE99436}" dt="2019-04-11T12:12:42.169" v="5"/>
        <pc:sldMkLst>
          <pc:docMk/>
          <pc:sldMk cId="1669721746" sldId="365"/>
        </pc:sldMkLst>
        <pc:spChg chg="add">
          <ac:chgData name="Nicola Read" userId="f4cbb50c-6e67-4402-b6bd-5fcb6a1deb83" providerId="ADAL" clId="{3A4D4180-C241-4726-848C-89159CE99436}" dt="2019-04-11T12:12:42.169" v="5"/>
          <ac:spMkLst>
            <pc:docMk/>
            <pc:sldMk cId="1669721746" sldId="365"/>
            <ac:spMk id="7" creationId="{97C99D06-90D0-49B5-BAC5-176EDB2B6D18}"/>
          </ac:spMkLst>
        </pc:spChg>
        <pc:grpChg chg="del">
          <ac:chgData name="Nicola Read" userId="f4cbb50c-6e67-4402-b6bd-5fcb6a1deb83" providerId="ADAL" clId="{3A4D4180-C241-4726-848C-89159CE99436}" dt="2019-04-11T12:12:41.067" v="4" actId="478"/>
          <ac:grpSpMkLst>
            <pc:docMk/>
            <pc:sldMk cId="1669721746" sldId="365"/>
            <ac:grpSpMk id="6" creationId="{E7C0849F-AAB2-46E6-8030-2AEA6181EE8A}"/>
          </ac:grpSpMkLst>
        </pc:grpChg>
        <pc:picChg chg="add">
          <ac:chgData name="Nicola Read" userId="f4cbb50c-6e67-4402-b6bd-5fcb6a1deb83" providerId="ADAL" clId="{3A4D4180-C241-4726-848C-89159CE99436}" dt="2019-04-11T12:12:42.169" v="5"/>
          <ac:picMkLst>
            <pc:docMk/>
            <pc:sldMk cId="1669721746" sldId="365"/>
            <ac:picMk id="11" creationId="{D29AA39B-363B-465C-8BD1-ED02BDDB08BD}"/>
          </ac:picMkLst>
        </pc:picChg>
      </pc:sldChg>
      <pc:sldChg chg="addSp delSp">
        <pc:chgData name="Nicola Read" userId="f4cbb50c-6e67-4402-b6bd-5fcb6a1deb83" providerId="ADAL" clId="{3A4D4180-C241-4726-848C-89159CE99436}" dt="2019-04-11T12:12:38.832" v="3"/>
        <pc:sldMkLst>
          <pc:docMk/>
          <pc:sldMk cId="332354265" sldId="366"/>
        </pc:sldMkLst>
        <pc:spChg chg="add">
          <ac:chgData name="Nicola Read" userId="f4cbb50c-6e67-4402-b6bd-5fcb6a1deb83" providerId="ADAL" clId="{3A4D4180-C241-4726-848C-89159CE99436}" dt="2019-04-11T12:12:38.832" v="3"/>
          <ac:spMkLst>
            <pc:docMk/>
            <pc:sldMk cId="332354265" sldId="366"/>
            <ac:spMk id="7" creationId="{312E183A-E423-4F9B-A302-285177BDBBE2}"/>
          </ac:spMkLst>
        </pc:spChg>
        <pc:grpChg chg="del">
          <ac:chgData name="Nicola Read" userId="f4cbb50c-6e67-4402-b6bd-5fcb6a1deb83" providerId="ADAL" clId="{3A4D4180-C241-4726-848C-89159CE99436}" dt="2019-04-11T12:12:37.419" v="2" actId="478"/>
          <ac:grpSpMkLst>
            <pc:docMk/>
            <pc:sldMk cId="332354265" sldId="366"/>
            <ac:grpSpMk id="6" creationId="{C4A245D4-FB7C-4612-93B5-535DD6A6F422}"/>
          </ac:grpSpMkLst>
        </pc:grpChg>
        <pc:picChg chg="add">
          <ac:chgData name="Nicola Read" userId="f4cbb50c-6e67-4402-b6bd-5fcb6a1deb83" providerId="ADAL" clId="{3A4D4180-C241-4726-848C-89159CE99436}" dt="2019-04-11T12:12:38.832" v="3"/>
          <ac:picMkLst>
            <pc:docMk/>
            <pc:sldMk cId="332354265" sldId="366"/>
            <ac:picMk id="11" creationId="{D5E1A0DD-2D9C-4466-8029-CB00B95D9513}"/>
          </ac:picMkLst>
        </pc:picChg>
      </pc:sldChg>
    </pc:docChg>
  </pc:docChgLst>
  <pc:docChgLst>
    <pc:chgData name="Victoria Worthington" userId="3602fdab-493b-4fe0-87da-353562330a36" providerId="ADAL" clId="{CB92581E-B67B-42AB-9E21-DA69503F7741}"/>
    <pc:docChg chg="modSld">
      <pc:chgData name="Victoria Worthington" userId="3602fdab-493b-4fe0-87da-353562330a36" providerId="ADAL" clId="{CB92581E-B67B-42AB-9E21-DA69503F7741}" dt="2019-04-02T09:43:19.193" v="1" actId="255"/>
      <pc:docMkLst>
        <pc:docMk/>
      </pc:docMkLst>
      <pc:sldChg chg="modSp">
        <pc:chgData name="Victoria Worthington" userId="3602fdab-493b-4fe0-87da-353562330a36" providerId="ADAL" clId="{CB92581E-B67B-42AB-9E21-DA69503F7741}" dt="2019-04-02T09:43:19.193" v="1" actId="255"/>
        <pc:sldMkLst>
          <pc:docMk/>
          <pc:sldMk cId="2637481266" sldId="256"/>
        </pc:sldMkLst>
        <pc:spChg chg="mod">
          <ac:chgData name="Victoria Worthington" userId="3602fdab-493b-4fe0-87da-353562330a36" providerId="ADAL" clId="{CB92581E-B67B-42AB-9E21-DA69503F7741}" dt="2019-04-02T09:43:19.193" v="1" actId="255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  <pc:docChgLst>
    <pc:chgData name="Lindsay Grix" userId="a678036f-2d88-407c-addb-d0af3fea6eec" providerId="ADAL" clId="{77DC8455-D5A8-44EA-865A-D1865883CCB0}"/>
  </pc:docChgLst>
  <pc:docChgLst>
    <pc:chgData name="Davina Szilvasy" userId="59fb472d-eed4-4f11-9686-c2c8db02a2cd" providerId="ADAL" clId="{27FA3ACD-6882-47AB-8F8F-2FB7F6C491A4}"/>
    <pc:docChg chg="undo modSld">
      <pc:chgData name="Davina Szilvasy" userId="59fb472d-eed4-4f11-9686-c2c8db02a2cd" providerId="ADAL" clId="{27FA3ACD-6882-47AB-8F8F-2FB7F6C491A4}" dt="2019-03-22T14:47:13.037" v="12" actId="20577"/>
      <pc:docMkLst>
        <pc:docMk/>
      </pc:docMkLst>
      <pc:sldChg chg="modSp">
        <pc:chgData name="Davina Szilvasy" userId="59fb472d-eed4-4f11-9686-c2c8db02a2cd" providerId="ADAL" clId="{27FA3ACD-6882-47AB-8F8F-2FB7F6C491A4}" dt="2019-03-22T14:47:13.037" v="12" actId="20577"/>
        <pc:sldMkLst>
          <pc:docMk/>
          <pc:sldMk cId="1669721746" sldId="365"/>
        </pc:sldMkLst>
        <pc:spChg chg="mod">
          <ac:chgData name="Davina Szilvasy" userId="59fb472d-eed4-4f11-9686-c2c8db02a2cd" providerId="ADAL" clId="{27FA3ACD-6882-47AB-8F8F-2FB7F6C491A4}" dt="2019-03-22T14:47:13.037" v="12" actId="20577"/>
          <ac:spMkLst>
            <pc:docMk/>
            <pc:sldMk cId="1669721746" sldId="365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27FA3ACD-6882-47AB-8F8F-2FB7F6C491A4}" dt="2019-03-22T14:46:48.308" v="11" actId="255"/>
        <pc:sldMkLst>
          <pc:docMk/>
          <pc:sldMk cId="332354265" sldId="366"/>
        </pc:sldMkLst>
        <pc:spChg chg="mod">
          <ac:chgData name="Davina Szilvasy" userId="59fb472d-eed4-4f11-9686-c2c8db02a2cd" providerId="ADAL" clId="{27FA3ACD-6882-47AB-8F8F-2FB7F6C491A4}" dt="2019-03-22T14:46:48.308" v="11" actId="255"/>
          <ac:spMkLst>
            <pc:docMk/>
            <pc:sldMk cId="332354265" sldId="366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A204DDAC-AA7C-4679-9F40-91028CD5C38E}"/>
  </pc:docChgLst>
  <pc:docChgLst>
    <pc:chgData name="Louise Pezzaioli" userId="360b41a0-b242-48d2-b707-f5fa57585d53" providerId="ADAL" clId="{26F992EB-FC93-4751-B7DF-A8F21B482A43}"/>
  </pc:docChgLst>
  <pc:docChgLst>
    <pc:chgData name="Nicola Read" userId="f4cbb50c-6e67-4402-b6bd-5fcb6a1deb83" providerId="ADAL" clId="{13410189-5DAE-4294-9E2A-2D0768E8C21D}"/>
    <pc:docChg chg="custSel modSld">
      <pc:chgData name="Nicola Read" userId="f4cbb50c-6e67-4402-b6bd-5fcb6a1deb83" providerId="ADAL" clId="{13410189-5DAE-4294-9E2A-2D0768E8C21D}" dt="2019-04-03T11:14:14.013" v="22" actId="1076"/>
      <pc:docMkLst>
        <pc:docMk/>
      </pc:docMkLst>
      <pc:sldChg chg="addSp delSp modSp">
        <pc:chgData name="Nicola Read" userId="f4cbb50c-6e67-4402-b6bd-5fcb6a1deb83" providerId="ADAL" clId="{13410189-5DAE-4294-9E2A-2D0768E8C21D}" dt="2019-04-03T11:14:14.013" v="22" actId="1076"/>
        <pc:sldMkLst>
          <pc:docMk/>
          <pc:sldMk cId="2637481266" sldId="256"/>
        </pc:sldMkLst>
        <pc:spChg chg="del mod">
          <ac:chgData name="Nicola Read" userId="f4cbb50c-6e67-4402-b6bd-5fcb6a1deb83" providerId="ADAL" clId="{13410189-5DAE-4294-9E2A-2D0768E8C21D}" dt="2019-03-22T14:56:28.022" v="6" actId="478"/>
          <ac:spMkLst>
            <pc:docMk/>
            <pc:sldMk cId="2637481266" sldId="256"/>
            <ac:spMk id="7" creationId="{277FDC6C-B99A-4ED8-B341-A52126824B67}"/>
          </ac:spMkLst>
        </pc:spChg>
        <pc:grpChg chg="add mod">
          <ac:chgData name="Nicola Read" userId="f4cbb50c-6e67-4402-b6bd-5fcb6a1deb83" providerId="ADAL" clId="{13410189-5DAE-4294-9E2A-2D0768E8C21D}" dt="2019-04-03T11:14:14.013" v="22" actId="1076"/>
          <ac:grpSpMkLst>
            <pc:docMk/>
            <pc:sldMk cId="2637481266" sldId="256"/>
            <ac:grpSpMk id="6" creationId="{F48D1577-DF7B-42CD-A5F9-E392C94F47A5}"/>
          </ac:grpSpMkLst>
        </pc:grpChg>
        <pc:picChg chg="del">
          <ac:chgData name="Nicola Read" userId="f4cbb50c-6e67-4402-b6bd-5fcb6a1deb83" providerId="ADAL" clId="{13410189-5DAE-4294-9E2A-2D0768E8C21D}" dt="2019-03-22T14:56:22.740" v="4" actId="478"/>
          <ac:picMkLst>
            <pc:docMk/>
            <pc:sldMk cId="2637481266" sldId="256"/>
            <ac:picMk id="18" creationId="{AF62330C-AB9B-43BE-82E4-98A7F5B9D6D1}"/>
          </ac:picMkLst>
        </pc:picChg>
      </pc:sldChg>
      <pc:sldChg chg="addSp delSp">
        <pc:chgData name="Nicola Read" userId="f4cbb50c-6e67-4402-b6bd-5fcb6a1deb83" providerId="ADAL" clId="{13410189-5DAE-4294-9E2A-2D0768E8C21D}" dt="2019-03-22T14:57:07.797" v="19"/>
        <pc:sldMkLst>
          <pc:docMk/>
          <pc:sldMk cId="636014570" sldId="314"/>
        </pc:sldMkLst>
        <pc:spChg chg="del">
          <ac:chgData name="Nicola Read" userId="f4cbb50c-6e67-4402-b6bd-5fcb6a1deb83" providerId="ADAL" clId="{13410189-5DAE-4294-9E2A-2D0768E8C21D}" dt="2019-03-22T14:57:06.993" v="18" actId="478"/>
          <ac:spMkLst>
            <pc:docMk/>
            <pc:sldMk cId="636014570" sldId="314"/>
            <ac:spMk id="7" creationId="{84B107DC-B90C-4A45-B422-BA8DE29C2552}"/>
          </ac:spMkLst>
        </pc:spChg>
        <pc:grpChg chg="add">
          <ac:chgData name="Nicola Read" userId="f4cbb50c-6e67-4402-b6bd-5fcb6a1deb83" providerId="ADAL" clId="{13410189-5DAE-4294-9E2A-2D0768E8C21D}" dt="2019-03-22T14:57:07.797" v="19"/>
          <ac:grpSpMkLst>
            <pc:docMk/>
            <pc:sldMk cId="636014570" sldId="314"/>
            <ac:grpSpMk id="6" creationId="{E01EE6DE-A413-43E2-A2A9-EB6D5C7EA66E}"/>
          </ac:grpSpMkLst>
        </pc:grpChg>
        <pc:picChg chg="del">
          <ac:chgData name="Nicola Read" userId="f4cbb50c-6e67-4402-b6bd-5fcb6a1deb83" providerId="ADAL" clId="{13410189-5DAE-4294-9E2A-2D0768E8C21D}" dt="2019-03-22T14:57:03.724" v="17" actId="478"/>
          <ac:picMkLst>
            <pc:docMk/>
            <pc:sldMk cId="636014570" sldId="314"/>
            <ac:picMk id="18" creationId="{AF62330C-AB9B-43BE-82E4-98A7F5B9D6D1}"/>
          </ac:picMkLst>
        </pc:picChg>
      </pc:sldChg>
      <pc:sldChg chg="addSp delSp">
        <pc:chgData name="Nicola Read" userId="f4cbb50c-6e67-4402-b6bd-5fcb6a1deb83" providerId="ADAL" clId="{13410189-5DAE-4294-9E2A-2D0768E8C21D}" dt="2019-03-22T14:57:00.056" v="16"/>
        <pc:sldMkLst>
          <pc:docMk/>
          <pc:sldMk cId="1071900124" sldId="355"/>
        </pc:sldMkLst>
        <pc:spChg chg="del">
          <ac:chgData name="Nicola Read" userId="f4cbb50c-6e67-4402-b6bd-5fcb6a1deb83" providerId="ADAL" clId="{13410189-5DAE-4294-9E2A-2D0768E8C21D}" dt="2019-03-22T14:56:57.723" v="15" actId="478"/>
          <ac:spMkLst>
            <pc:docMk/>
            <pc:sldMk cId="1071900124" sldId="355"/>
            <ac:spMk id="7" creationId="{F2267ACB-233E-41BC-B01B-8F3DC45483E4}"/>
          </ac:spMkLst>
        </pc:spChg>
        <pc:grpChg chg="add">
          <ac:chgData name="Nicola Read" userId="f4cbb50c-6e67-4402-b6bd-5fcb6a1deb83" providerId="ADAL" clId="{13410189-5DAE-4294-9E2A-2D0768E8C21D}" dt="2019-03-22T14:57:00.056" v="16"/>
          <ac:grpSpMkLst>
            <pc:docMk/>
            <pc:sldMk cId="1071900124" sldId="355"/>
            <ac:grpSpMk id="6" creationId="{EFAEB690-040A-40E5-BFC5-7F2C83D0EC6A}"/>
          </ac:grpSpMkLst>
        </pc:grpChg>
        <pc:picChg chg="del">
          <ac:chgData name="Nicola Read" userId="f4cbb50c-6e67-4402-b6bd-5fcb6a1deb83" providerId="ADAL" clId="{13410189-5DAE-4294-9E2A-2D0768E8C21D}" dt="2019-03-22T14:56:53.626" v="14" actId="478"/>
          <ac:picMkLst>
            <pc:docMk/>
            <pc:sldMk cId="1071900124" sldId="355"/>
            <ac:picMk id="18" creationId="{AF62330C-AB9B-43BE-82E4-98A7F5B9D6D1}"/>
          </ac:picMkLst>
        </pc:picChg>
      </pc:sldChg>
      <pc:sldChg chg="addSp delSp">
        <pc:chgData name="Nicola Read" userId="f4cbb50c-6e67-4402-b6bd-5fcb6a1deb83" providerId="ADAL" clId="{13410189-5DAE-4294-9E2A-2D0768E8C21D}" dt="2019-03-22T14:56:48.168" v="13"/>
        <pc:sldMkLst>
          <pc:docMk/>
          <pc:sldMk cId="36917022" sldId="360"/>
        </pc:sldMkLst>
        <pc:spChg chg="del">
          <ac:chgData name="Nicola Read" userId="f4cbb50c-6e67-4402-b6bd-5fcb6a1deb83" providerId="ADAL" clId="{13410189-5DAE-4294-9E2A-2D0768E8C21D}" dt="2019-03-22T14:56:46.514" v="12" actId="478"/>
          <ac:spMkLst>
            <pc:docMk/>
            <pc:sldMk cId="36917022" sldId="360"/>
            <ac:spMk id="7" creationId="{B632E459-9B27-4467-B89C-78410207B713}"/>
          </ac:spMkLst>
        </pc:spChg>
        <pc:grpChg chg="add">
          <ac:chgData name="Nicola Read" userId="f4cbb50c-6e67-4402-b6bd-5fcb6a1deb83" providerId="ADAL" clId="{13410189-5DAE-4294-9E2A-2D0768E8C21D}" dt="2019-03-22T14:56:48.168" v="13"/>
          <ac:grpSpMkLst>
            <pc:docMk/>
            <pc:sldMk cId="36917022" sldId="360"/>
            <ac:grpSpMk id="6" creationId="{5B95FEEE-48EE-41C9-9F6D-015057418F5E}"/>
          </ac:grpSpMkLst>
        </pc:grpChg>
        <pc:picChg chg="del">
          <ac:chgData name="Nicola Read" userId="f4cbb50c-6e67-4402-b6bd-5fcb6a1deb83" providerId="ADAL" clId="{13410189-5DAE-4294-9E2A-2D0768E8C21D}" dt="2019-03-22T14:56:43.192" v="11" actId="478"/>
          <ac:picMkLst>
            <pc:docMk/>
            <pc:sldMk cId="36917022" sldId="360"/>
            <ac:picMk id="18" creationId="{AF62330C-AB9B-43BE-82E4-98A7F5B9D6D1}"/>
          </ac:picMkLst>
        </pc:picChg>
      </pc:sldChg>
      <pc:sldChg chg="addSp delSp modSp">
        <pc:chgData name="Nicola Read" userId="f4cbb50c-6e67-4402-b6bd-5fcb6a1deb83" providerId="ADAL" clId="{13410189-5DAE-4294-9E2A-2D0768E8C21D}" dt="2019-03-22T14:57:36.549" v="21" actId="2711"/>
        <pc:sldMkLst>
          <pc:docMk/>
          <pc:sldMk cId="1669721746" sldId="365"/>
        </pc:sldMkLst>
        <pc:spChg chg="del">
          <ac:chgData name="Nicola Read" userId="f4cbb50c-6e67-4402-b6bd-5fcb6a1deb83" providerId="ADAL" clId="{13410189-5DAE-4294-9E2A-2D0768E8C21D}" dt="2019-03-22T14:56:37.669" v="9" actId="478"/>
          <ac:spMkLst>
            <pc:docMk/>
            <pc:sldMk cId="1669721746" sldId="365"/>
            <ac:spMk id="7" creationId="{9C98043F-F327-469C-AFFD-8AE7F5773C62}"/>
          </ac:spMkLst>
        </pc:spChg>
        <pc:spChg chg="mod">
          <ac:chgData name="Nicola Read" userId="f4cbb50c-6e67-4402-b6bd-5fcb6a1deb83" providerId="ADAL" clId="{13410189-5DAE-4294-9E2A-2D0768E8C21D}" dt="2019-03-22T14:57:36.549" v="21" actId="2711"/>
          <ac:spMkLst>
            <pc:docMk/>
            <pc:sldMk cId="1669721746" sldId="365"/>
            <ac:spMk id="19" creationId="{5252A847-DE45-4FA3-A1F8-EEBEB845FF8E}"/>
          </ac:spMkLst>
        </pc:spChg>
        <pc:grpChg chg="add">
          <ac:chgData name="Nicola Read" userId="f4cbb50c-6e67-4402-b6bd-5fcb6a1deb83" providerId="ADAL" clId="{13410189-5DAE-4294-9E2A-2D0768E8C21D}" dt="2019-03-22T14:56:39.233" v="10"/>
          <ac:grpSpMkLst>
            <pc:docMk/>
            <pc:sldMk cId="1669721746" sldId="365"/>
            <ac:grpSpMk id="6" creationId="{E7C0849F-AAB2-46E6-8030-2AEA6181EE8A}"/>
          </ac:grpSpMkLst>
        </pc:grpChg>
        <pc:picChg chg="del">
          <ac:chgData name="Nicola Read" userId="f4cbb50c-6e67-4402-b6bd-5fcb6a1deb83" providerId="ADAL" clId="{13410189-5DAE-4294-9E2A-2D0768E8C21D}" dt="2019-03-22T14:56:35.723" v="8" actId="478"/>
          <ac:picMkLst>
            <pc:docMk/>
            <pc:sldMk cId="1669721746" sldId="365"/>
            <ac:picMk id="18" creationId="{AF62330C-AB9B-43BE-82E4-98A7F5B9D6D1}"/>
          </ac:picMkLst>
        </pc:picChg>
      </pc:sldChg>
      <pc:sldChg chg="addSp delSp modSp">
        <pc:chgData name="Nicola Read" userId="f4cbb50c-6e67-4402-b6bd-5fcb6a1deb83" providerId="ADAL" clId="{13410189-5DAE-4294-9E2A-2D0768E8C21D}" dt="2019-03-22T14:56:12.598" v="3" actId="1076"/>
        <pc:sldMkLst>
          <pc:docMk/>
          <pc:sldMk cId="332354265" sldId="366"/>
        </pc:sldMkLst>
        <pc:spChg chg="del">
          <ac:chgData name="Nicola Read" userId="f4cbb50c-6e67-4402-b6bd-5fcb6a1deb83" providerId="ADAL" clId="{13410189-5DAE-4294-9E2A-2D0768E8C21D}" dt="2019-03-22T14:56:05.130" v="1" actId="478"/>
          <ac:spMkLst>
            <pc:docMk/>
            <pc:sldMk cId="332354265" sldId="366"/>
            <ac:spMk id="7" creationId="{9C98043F-F327-469C-AFFD-8AE7F5773C62}"/>
          </ac:spMkLst>
        </pc:spChg>
        <pc:grpChg chg="add mod">
          <ac:chgData name="Nicola Read" userId="f4cbb50c-6e67-4402-b6bd-5fcb6a1deb83" providerId="ADAL" clId="{13410189-5DAE-4294-9E2A-2D0768E8C21D}" dt="2019-03-22T14:56:12.598" v="3" actId="1076"/>
          <ac:grpSpMkLst>
            <pc:docMk/>
            <pc:sldMk cId="332354265" sldId="366"/>
            <ac:grpSpMk id="6" creationId="{C4A245D4-FB7C-4612-93B5-535DD6A6F422}"/>
          </ac:grpSpMkLst>
        </pc:grpChg>
        <pc:picChg chg="del">
          <ac:chgData name="Nicola Read" userId="f4cbb50c-6e67-4402-b6bd-5fcb6a1deb83" providerId="ADAL" clId="{13410189-5DAE-4294-9E2A-2D0768E8C21D}" dt="2019-03-22T14:56:02.636" v="0" actId="478"/>
          <ac:picMkLst>
            <pc:docMk/>
            <pc:sldMk cId="332354265" sldId="366"/>
            <ac:picMk id="18" creationId="{AF62330C-AB9B-43BE-82E4-98A7F5B9D6D1}"/>
          </ac:picMkLst>
        </pc:picChg>
      </pc:sldChg>
    </pc:docChg>
  </pc:docChgLst>
  <pc:docChgLst>
    <pc:chgData name="Faye Taylor" userId="32266afe-4e54-4012-9703-e1912c09c24c" providerId="ADAL" clId="{90C636E9-64A2-47C4-98B7-928D5804956F}"/>
    <pc:docChg chg="undo modSld">
      <pc:chgData name="Faye Taylor" userId="32266afe-4e54-4012-9703-e1912c09c24c" providerId="ADAL" clId="{90C636E9-64A2-47C4-98B7-928D5804956F}" dt="2019-02-11T09:32:52.213" v="9" actId="2711"/>
      <pc:docMkLst>
        <pc:docMk/>
      </pc:docMkLst>
      <pc:sldChg chg="modSp">
        <pc:chgData name="Faye Taylor" userId="32266afe-4e54-4012-9703-e1912c09c24c" providerId="ADAL" clId="{90C636E9-64A2-47C4-98B7-928D5804956F}" dt="2019-02-11T09:32:52.213" v="9" actId="2711"/>
        <pc:sldMkLst>
          <pc:docMk/>
          <pc:sldMk cId="2637481266" sldId="256"/>
        </pc:sldMkLst>
        <pc:spChg chg="mod">
          <ac:chgData name="Faye Taylor" userId="32266afe-4e54-4012-9703-e1912c09c24c" providerId="ADAL" clId="{90C636E9-64A2-47C4-98B7-928D5804956F}" dt="2019-02-11T09:32:52.213" v="9" actId="2711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314E36DF-02F4-4957-B175-8AD4C9F6E04E}"/>
  </pc:docChgLst>
  <pc:docChgLst>
    <pc:chgData name="Nicola Read" userId="f4cbb50c-6e67-4402-b6bd-5fcb6a1deb83" providerId="ADAL" clId="{4794BC9E-6BC2-427D-A68A-8A08833F2331}"/>
    <pc:docChg chg="modSld sldOrd">
      <pc:chgData name="Nicola Read" userId="f4cbb50c-6e67-4402-b6bd-5fcb6a1deb83" providerId="ADAL" clId="{4794BC9E-6BC2-427D-A68A-8A08833F2331}" dt="2019-04-08T13:03:34.705" v="0"/>
      <pc:docMkLst>
        <pc:docMk/>
      </pc:docMkLst>
    </pc:docChg>
  </pc:docChgLst>
  <pc:docChgLst>
    <pc:chgData name="Lindsay Grix" userId="a678036f-2d88-407c-addb-d0af3fea6eec" providerId="ADAL" clId="{9DADDA2D-7023-4224-AA88-96B93008952B}"/>
  </pc:docChgLst>
  <pc:docChgLst>
    <pc:chgData name="Ashleigh Sobol" userId="8430f2a2-602f-4dde-a79b-412efd9dd8bf" providerId="ADAL" clId="{4E762FB4-02C7-4155-A12A-4ED79F828FBE}"/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397224" y="279869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u="sng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Learning Objectives</a:t>
            </a:r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:</a:t>
            </a:r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Year 3: Right Angles in Shapes</a:t>
            </a: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Year 4: Identify Angles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312E183A-E423-4F9B-A302-285177BDBBE2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D5E1A0DD-2D9C-4466-8029-CB00B95D95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291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smtClean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smtClean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smtClean="0">
                <a:solidFill>
                  <a:schemeClr val="tx1"/>
                </a:solidFill>
                <a:latin typeface="Century Gothic" panose="020B0502020202020204" pitchFamily="34" charset="0"/>
              </a:rPr>
              <a:t>Look around your classroom/home.</a:t>
            </a:r>
          </a:p>
          <a:p>
            <a:pPr algn="ctr"/>
            <a:r>
              <a:rPr lang="en-GB" sz="2000" b="1" smtClean="0">
                <a:solidFill>
                  <a:schemeClr val="tx1"/>
                </a:solidFill>
                <a:latin typeface="Century Gothic" panose="020B0502020202020204" pitchFamily="34" charset="0"/>
              </a:rPr>
              <a:t>Name some objects that have a right angle in them.</a:t>
            </a:r>
          </a:p>
          <a:p>
            <a:pPr lvl="0" algn="ctr"/>
            <a:endParaRPr lang="en-GB" sz="2000" b="1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7C99D06-90D0-49B5-BAC5-176EDB2B6D18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D29AA39B-363B-465C-8BD1-ED02BDDB08B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EB13FA0-A35C-4B7B-8747-1925AC3213E4}"/>
              </a:ext>
            </a:extLst>
          </p:cNvPr>
          <p:cNvGrpSpPr/>
          <p:nvPr/>
        </p:nvGrpSpPr>
        <p:grpSpPr>
          <a:xfrm>
            <a:off x="3667338" y="2081011"/>
            <a:ext cx="1809325" cy="1809768"/>
            <a:chOff x="3751118" y="2992582"/>
            <a:chExt cx="2649033" cy="264968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971B392-1D84-4DF3-8E9F-3D9E579687E1}"/>
                </a:ext>
              </a:extLst>
            </p:cNvPr>
            <p:cNvCxnSpPr/>
            <p:nvPr/>
          </p:nvCxnSpPr>
          <p:spPr>
            <a:xfrm>
              <a:off x="3751118" y="2992582"/>
              <a:ext cx="0" cy="2649682"/>
            </a:xfrm>
            <a:prstGeom prst="line">
              <a:avLst/>
            </a:prstGeom>
            <a:ln w="76200" cap="rnd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6292938-D048-49AA-8AF9-C13A3CD3B312}"/>
                </a:ext>
              </a:extLst>
            </p:cNvPr>
            <p:cNvCxnSpPr>
              <a:cxnSpLocks/>
            </p:cNvCxnSpPr>
            <p:nvPr/>
          </p:nvCxnSpPr>
          <p:spPr>
            <a:xfrm>
              <a:off x="3751118" y="5642264"/>
              <a:ext cx="2649033" cy="0"/>
            </a:xfrm>
            <a:prstGeom prst="line">
              <a:avLst/>
            </a:prstGeom>
            <a:ln w="76200" cap="rnd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4F2CDF-09D8-4573-B18B-8D841C35733F}"/>
                </a:ext>
              </a:extLst>
            </p:cNvPr>
            <p:cNvCxnSpPr/>
            <p:nvPr/>
          </p:nvCxnSpPr>
          <p:spPr>
            <a:xfrm>
              <a:off x="3827617" y="4940622"/>
              <a:ext cx="624840" cy="0"/>
            </a:xfrm>
            <a:prstGeom prst="line">
              <a:avLst/>
            </a:prstGeom>
            <a:ln w="76200" cap="sq">
              <a:solidFill>
                <a:srgbClr val="FFC000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F6CE3DC-5BD3-4D17-BAC6-BFD4531BE5FB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4140037" y="5253042"/>
              <a:ext cx="624840" cy="0"/>
            </a:xfrm>
            <a:prstGeom prst="line">
              <a:avLst/>
            </a:prstGeom>
            <a:ln w="76200" cap="sq">
              <a:solidFill>
                <a:srgbClr val="FFC000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46E6C6E-B17F-436E-B376-49DC84C50F69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Sort the angles.</a:t>
            </a:r>
          </a:p>
          <a:p>
            <a:pPr algn="ctr"/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3DE668C8-4EA2-4982-AF83-B7C04DC2B9C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23375" y="1386722"/>
          <a:ext cx="8097249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99083">
                  <a:extLst>
                    <a:ext uri="{9D8B030D-6E8A-4147-A177-3AD203B41FA5}">
                      <a16:colId xmlns:a16="http://schemas.microsoft.com/office/drawing/2014/main" val="81741904"/>
                    </a:ext>
                  </a:extLst>
                </a:gridCol>
                <a:gridCol w="2699083">
                  <a:extLst>
                    <a:ext uri="{9D8B030D-6E8A-4147-A177-3AD203B41FA5}">
                      <a16:colId xmlns:a16="http://schemas.microsoft.com/office/drawing/2014/main" val="1411999693"/>
                    </a:ext>
                  </a:extLst>
                </a:gridCol>
                <a:gridCol w="2699083">
                  <a:extLst>
                    <a:ext uri="{9D8B030D-6E8A-4147-A177-3AD203B41FA5}">
                      <a16:colId xmlns:a16="http://schemas.microsoft.com/office/drawing/2014/main" val="19344078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Smaller than a right angle (acute)</a:t>
                      </a:r>
                      <a:endParaRPr lang="en-US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Right angle</a:t>
                      </a:r>
                      <a:endParaRPr lang="en-US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Larger than a right angle (obtuse)</a:t>
                      </a:r>
                      <a:endParaRPr lang="en-US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337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US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978929"/>
                  </a:ext>
                </a:extLst>
              </a:tr>
            </a:tbl>
          </a:graphicData>
        </a:graphic>
      </p:graphicFrame>
      <p:grpSp>
        <p:nvGrpSpPr>
          <p:cNvPr id="69" name="Group 68">
            <a:extLst>
              <a:ext uri="{FF2B5EF4-FFF2-40B4-BE49-F238E27FC236}">
                <a16:creationId xmlns:a16="http://schemas.microsoft.com/office/drawing/2014/main" id="{4DFEC78F-1D02-4E79-89A0-36105588C37D}"/>
              </a:ext>
            </a:extLst>
          </p:cNvPr>
          <p:cNvGrpSpPr/>
          <p:nvPr/>
        </p:nvGrpSpPr>
        <p:grpSpPr>
          <a:xfrm>
            <a:off x="800327" y="4847820"/>
            <a:ext cx="948558" cy="951333"/>
            <a:chOff x="3200400" y="2613203"/>
            <a:chExt cx="1371600" cy="1375611"/>
          </a:xfrm>
        </p:grpSpPr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C95F8FD6-447C-4922-8FB4-9583FED27269}"/>
                </a:ext>
              </a:extLst>
            </p:cNvPr>
            <p:cNvGrpSpPr/>
            <p:nvPr/>
          </p:nvGrpSpPr>
          <p:grpSpPr>
            <a:xfrm>
              <a:off x="3200400" y="2613203"/>
              <a:ext cx="1371600" cy="1375611"/>
              <a:chOff x="3037367" y="2053389"/>
              <a:chExt cx="1371600" cy="1375611"/>
            </a:xfrm>
          </p:grpSpPr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E86F864E-87B0-476D-ABAA-B60DF01017EE}"/>
                  </a:ext>
                </a:extLst>
              </p:cNvPr>
              <p:cNvCxnSpPr/>
              <p:nvPr/>
            </p:nvCxnSpPr>
            <p:spPr>
              <a:xfrm flipV="1">
                <a:off x="3048000" y="2053389"/>
                <a:ext cx="0" cy="137561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AAECA25F-A83C-4029-A829-9F6C32E6967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37367" y="3418367"/>
                <a:ext cx="1371600" cy="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69F1A48B-CDE3-4D63-BF78-9EB5A696226E}"/>
                </a:ext>
              </a:extLst>
            </p:cNvPr>
            <p:cNvSpPr/>
            <p:nvPr/>
          </p:nvSpPr>
          <p:spPr>
            <a:xfrm>
              <a:off x="3221668" y="3797897"/>
              <a:ext cx="142685" cy="180285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F8104C50-A143-45C4-9487-54FC49464E9B}"/>
              </a:ext>
            </a:extLst>
          </p:cNvPr>
          <p:cNvGrpSpPr/>
          <p:nvPr/>
        </p:nvGrpSpPr>
        <p:grpSpPr>
          <a:xfrm rot="8025270">
            <a:off x="7190625" y="4300510"/>
            <a:ext cx="924733" cy="802794"/>
            <a:chOff x="3200400" y="2613203"/>
            <a:chExt cx="1371600" cy="1375611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EF20D089-E009-4BF8-B83E-A77112AC88A3}"/>
                </a:ext>
              </a:extLst>
            </p:cNvPr>
            <p:cNvGrpSpPr/>
            <p:nvPr/>
          </p:nvGrpSpPr>
          <p:grpSpPr>
            <a:xfrm>
              <a:off x="3200400" y="2613203"/>
              <a:ext cx="1371600" cy="1375611"/>
              <a:chOff x="3037367" y="2053389"/>
              <a:chExt cx="1371600" cy="1375611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020D35FF-7269-4622-9920-72C38D78E3CA}"/>
                  </a:ext>
                </a:extLst>
              </p:cNvPr>
              <p:cNvCxnSpPr/>
              <p:nvPr/>
            </p:nvCxnSpPr>
            <p:spPr>
              <a:xfrm flipV="1">
                <a:off x="3048000" y="2053389"/>
                <a:ext cx="0" cy="1375611"/>
              </a:xfrm>
              <a:prstGeom prst="line">
                <a:avLst/>
              </a:prstGeom>
              <a:ln w="38100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D71ADAC5-8A49-40EB-86D2-1C500E82E1E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37367" y="3418367"/>
                <a:ext cx="1371600" cy="1"/>
              </a:xfrm>
              <a:prstGeom prst="line">
                <a:avLst/>
              </a:prstGeom>
              <a:ln w="38100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92C0C232-D45A-4D89-8E1D-EA73FE9504BF}"/>
                </a:ext>
              </a:extLst>
            </p:cNvPr>
            <p:cNvSpPr/>
            <p:nvPr/>
          </p:nvSpPr>
          <p:spPr>
            <a:xfrm>
              <a:off x="3221668" y="3757222"/>
              <a:ext cx="178497" cy="220961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42791DCF-3210-48BA-8BD9-35A30990FF38}"/>
              </a:ext>
            </a:extLst>
          </p:cNvPr>
          <p:cNvGrpSpPr/>
          <p:nvPr/>
        </p:nvGrpSpPr>
        <p:grpSpPr>
          <a:xfrm>
            <a:off x="1115139" y="4179030"/>
            <a:ext cx="1242712" cy="881972"/>
            <a:chOff x="2939464" y="4305972"/>
            <a:chExt cx="1242712" cy="881972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669FF5D2-90BF-4B52-B32A-D4C8BF9EB7EC}"/>
                </a:ext>
              </a:extLst>
            </p:cNvPr>
            <p:cNvCxnSpPr/>
            <p:nvPr/>
          </p:nvCxnSpPr>
          <p:spPr>
            <a:xfrm flipV="1">
              <a:off x="3176336" y="4305972"/>
              <a:ext cx="1005840" cy="611052"/>
            </a:xfrm>
            <a:prstGeom prst="line">
              <a:avLst/>
            </a:prstGeom>
            <a:ln w="38100">
              <a:solidFill>
                <a:srgbClr val="FF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DB38E14-7C60-4AB2-A5FD-F4FEAEA76BF7}"/>
                </a:ext>
              </a:extLst>
            </p:cNvPr>
            <p:cNvCxnSpPr>
              <a:cxnSpLocks/>
            </p:cNvCxnSpPr>
            <p:nvPr/>
          </p:nvCxnSpPr>
          <p:spPr>
            <a:xfrm>
              <a:off x="3176336" y="4914564"/>
              <a:ext cx="1005840" cy="0"/>
            </a:xfrm>
            <a:prstGeom prst="line">
              <a:avLst/>
            </a:prstGeom>
            <a:ln w="38100">
              <a:solidFill>
                <a:srgbClr val="FF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Partial Circle 83">
              <a:extLst>
                <a:ext uri="{FF2B5EF4-FFF2-40B4-BE49-F238E27FC236}">
                  <a16:creationId xmlns:a16="http://schemas.microsoft.com/office/drawing/2014/main" id="{F71F9AF3-195A-4665-8CF6-DDA0DFCC35AE}"/>
                </a:ext>
              </a:extLst>
            </p:cNvPr>
            <p:cNvSpPr/>
            <p:nvPr/>
          </p:nvSpPr>
          <p:spPr>
            <a:xfrm rot="18387213">
              <a:off x="2917987" y="4652585"/>
              <a:ext cx="556836" cy="513882"/>
            </a:xfrm>
            <a:prstGeom prst="pie">
              <a:avLst>
                <a:gd name="adj1" fmla="val 1187045"/>
                <a:gd name="adj2" fmla="val 3334027"/>
              </a:avLst>
            </a:prstGeom>
            <a:noFill/>
            <a:ln w="1905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6E9BC3D7-D6FB-49E4-9350-D46D8ECF2399}"/>
              </a:ext>
            </a:extLst>
          </p:cNvPr>
          <p:cNvGrpSpPr/>
          <p:nvPr/>
        </p:nvGrpSpPr>
        <p:grpSpPr>
          <a:xfrm rot="16200000">
            <a:off x="5666444" y="4993706"/>
            <a:ext cx="1242712" cy="1014023"/>
            <a:chOff x="2967384" y="4275626"/>
            <a:chExt cx="1242712" cy="1014023"/>
          </a:xfrm>
        </p:grpSpPr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825C833D-7DCF-467D-B130-3517BC266D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24325" y="4275626"/>
              <a:ext cx="482851" cy="73560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05A6AD12-950B-4435-B0A6-9909C8AEAB0A}"/>
                </a:ext>
              </a:extLst>
            </p:cNvPr>
            <p:cNvCxnSpPr>
              <a:cxnSpLocks/>
            </p:cNvCxnSpPr>
            <p:nvPr/>
          </p:nvCxnSpPr>
          <p:spPr>
            <a:xfrm>
              <a:off x="3204256" y="5016269"/>
              <a:ext cx="1005840" cy="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Partial Circle 88">
              <a:extLst>
                <a:ext uri="{FF2B5EF4-FFF2-40B4-BE49-F238E27FC236}">
                  <a16:creationId xmlns:a16="http://schemas.microsoft.com/office/drawing/2014/main" id="{2D7F7FFC-5C45-4693-B02E-5EB352271344}"/>
                </a:ext>
              </a:extLst>
            </p:cNvPr>
            <p:cNvSpPr/>
            <p:nvPr/>
          </p:nvSpPr>
          <p:spPr>
            <a:xfrm rot="18387213">
              <a:off x="2945907" y="4754290"/>
              <a:ext cx="556836" cy="513882"/>
            </a:xfrm>
            <a:prstGeom prst="pie">
              <a:avLst>
                <a:gd name="adj1" fmla="val 21364020"/>
                <a:gd name="adj2" fmla="val 3334027"/>
              </a:avLst>
            </a:prstGeom>
            <a:noFill/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0E846538-397F-40E3-B0AE-E4D5AFB136CF}"/>
              </a:ext>
            </a:extLst>
          </p:cNvPr>
          <p:cNvGrpSpPr/>
          <p:nvPr/>
        </p:nvGrpSpPr>
        <p:grpSpPr>
          <a:xfrm>
            <a:off x="2919872" y="5143991"/>
            <a:ext cx="1520997" cy="931212"/>
            <a:chOff x="2661179" y="4256732"/>
            <a:chExt cx="1520997" cy="931212"/>
          </a:xfrm>
        </p:grpSpPr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EB9D38D2-855B-4720-8237-8BFE9044D72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661179" y="4256732"/>
              <a:ext cx="535226" cy="661509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733DA5B0-E44A-4112-9900-F7D06C8F849A}"/>
                </a:ext>
              </a:extLst>
            </p:cNvPr>
            <p:cNvCxnSpPr>
              <a:cxnSpLocks/>
            </p:cNvCxnSpPr>
            <p:nvPr/>
          </p:nvCxnSpPr>
          <p:spPr>
            <a:xfrm>
              <a:off x="3176336" y="4914564"/>
              <a:ext cx="1005840" cy="0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Partial Circle 96">
              <a:extLst>
                <a:ext uri="{FF2B5EF4-FFF2-40B4-BE49-F238E27FC236}">
                  <a16:creationId xmlns:a16="http://schemas.microsoft.com/office/drawing/2014/main" id="{E19BE89C-9664-48F5-8108-DECDF2E261E9}"/>
                </a:ext>
              </a:extLst>
            </p:cNvPr>
            <p:cNvSpPr/>
            <p:nvPr/>
          </p:nvSpPr>
          <p:spPr>
            <a:xfrm rot="18387213">
              <a:off x="2917987" y="4652585"/>
              <a:ext cx="556836" cy="513882"/>
            </a:xfrm>
            <a:prstGeom prst="pie">
              <a:avLst>
                <a:gd name="adj1" fmla="val 16938455"/>
                <a:gd name="adj2" fmla="val 3334027"/>
              </a:avLst>
            </a:prstGeom>
            <a:noFill/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566586C1-92D9-44B8-916C-0C9EFDC3CB28}"/>
              </a:ext>
            </a:extLst>
          </p:cNvPr>
          <p:cNvGrpSpPr/>
          <p:nvPr/>
        </p:nvGrpSpPr>
        <p:grpSpPr>
          <a:xfrm rot="18704105">
            <a:off x="3951510" y="4555868"/>
            <a:ext cx="1891919" cy="645237"/>
            <a:chOff x="2281548" y="4542706"/>
            <a:chExt cx="1891919" cy="645237"/>
          </a:xfrm>
        </p:grpSpPr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E5A16804-4584-4396-B3FE-2E568DFB97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81548" y="4542706"/>
              <a:ext cx="894788" cy="376611"/>
            </a:xfrm>
            <a:prstGeom prst="line">
              <a:avLst/>
            </a:prstGeom>
            <a:ln w="38100">
              <a:solidFill>
                <a:srgbClr val="33CC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475D9FA7-50A0-4C8C-9BC2-B22C9D98BA70}"/>
                </a:ext>
              </a:extLst>
            </p:cNvPr>
            <p:cNvCxnSpPr>
              <a:cxnSpLocks/>
            </p:cNvCxnSpPr>
            <p:nvPr/>
          </p:nvCxnSpPr>
          <p:spPr>
            <a:xfrm>
              <a:off x="3167627" y="4909525"/>
              <a:ext cx="1005840" cy="0"/>
            </a:xfrm>
            <a:prstGeom prst="line">
              <a:avLst/>
            </a:prstGeom>
            <a:ln w="38100">
              <a:solidFill>
                <a:srgbClr val="33CC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Partial Circle 101">
              <a:extLst>
                <a:ext uri="{FF2B5EF4-FFF2-40B4-BE49-F238E27FC236}">
                  <a16:creationId xmlns:a16="http://schemas.microsoft.com/office/drawing/2014/main" id="{9D976AD0-3EC9-4B57-9315-2092B6E47751}"/>
                </a:ext>
              </a:extLst>
            </p:cNvPr>
            <p:cNvSpPr/>
            <p:nvPr/>
          </p:nvSpPr>
          <p:spPr>
            <a:xfrm rot="18387213">
              <a:off x="2897918" y="4652584"/>
              <a:ext cx="556836" cy="513882"/>
            </a:xfrm>
            <a:prstGeom prst="pie">
              <a:avLst>
                <a:gd name="adj1" fmla="val 15394546"/>
                <a:gd name="adj2" fmla="val 3220548"/>
              </a:avLst>
            </a:prstGeom>
            <a:noFill/>
            <a:ln w="19050">
              <a:solidFill>
                <a:srgbClr val="3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6EEF0C53-4A27-4A3F-9667-DAAE1819AB78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A9FE9E41-39D1-4FCC-9453-F730EC5E9A5F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36" name="Picture 3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AB6E206-99F2-42DB-B2B6-B17AB33376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BFB98A1D-1A99-408A-8CBE-2B937B5510FB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Y4</a:t>
            </a:r>
          </a:p>
        </p:txBody>
      </p:sp>
    </p:spTree>
    <p:extLst>
      <p:ext uri="{BB962C8B-B14F-4D97-AF65-F5344CB8AC3E}">
        <p14:creationId xmlns:p14="http://schemas.microsoft.com/office/powerpoint/2010/main" val="35913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759C90F-8EDC-4919-AE7B-EA3B723605F3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CCF91E99-4E98-4442-BA01-6BFA00AEEFE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B174422-1445-4E20-A274-A846DE809F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DB37DEF-B009-4B83-916C-D526F60DFE5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shape that has turned one right angle anti-clockwise.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Start: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Finish: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E656AB-5890-4EB5-B1B0-1553CD917DD2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any shapes that contain right angles.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759C90F-8EDC-4919-AE7B-EA3B723605F3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CCF91E99-4E98-4442-BA01-6BFA00AEEFE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  <p:sp>
        <p:nvSpPr>
          <p:cNvPr id="12" name="Pentagon 11">
            <a:extLst>
              <a:ext uri="{FF2B5EF4-FFF2-40B4-BE49-F238E27FC236}">
                <a16:creationId xmlns:a16="http://schemas.microsoft.com/office/drawing/2014/main" id="{284343C6-AF42-4326-BC5B-F5B90572AB8A}"/>
              </a:ext>
            </a:extLst>
          </p:cNvPr>
          <p:cNvSpPr/>
          <p:nvPr/>
        </p:nvSpPr>
        <p:spPr>
          <a:xfrm>
            <a:off x="5813577" y="2204184"/>
            <a:ext cx="2024645" cy="2024645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69CF75-5490-4DB3-8CAD-988F85770D2F}"/>
              </a:ext>
            </a:extLst>
          </p:cNvPr>
          <p:cNvSpPr/>
          <p:nvPr/>
        </p:nvSpPr>
        <p:spPr>
          <a:xfrm>
            <a:off x="1096412" y="2182505"/>
            <a:ext cx="1980000" cy="19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8A0CD30-A822-4AA4-91A6-FF85D4D17033}"/>
              </a:ext>
            </a:extLst>
          </p:cNvPr>
          <p:cNvSpPr/>
          <p:nvPr/>
        </p:nvSpPr>
        <p:spPr>
          <a:xfrm>
            <a:off x="3454994" y="2105246"/>
            <a:ext cx="1980000" cy="19800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F72C63-1AC0-4FDF-8FB1-1AF470B088E4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1246899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right angles are in each shape?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759C90F-8EDC-4919-AE7B-EA3B723605F3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CCF91E99-4E98-4442-BA01-6BFA00AEEFE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  <p:sp>
        <p:nvSpPr>
          <p:cNvPr id="40" name="Diamond 39">
            <a:extLst>
              <a:ext uri="{FF2B5EF4-FFF2-40B4-BE49-F238E27FC236}">
                <a16:creationId xmlns:a16="http://schemas.microsoft.com/office/drawing/2014/main" id="{C25FFEF2-4C0B-42F3-B700-CDA6964863A5}"/>
              </a:ext>
            </a:extLst>
          </p:cNvPr>
          <p:cNvSpPr/>
          <p:nvPr/>
        </p:nvSpPr>
        <p:spPr>
          <a:xfrm>
            <a:off x="3884999" y="2388250"/>
            <a:ext cx="1980000" cy="19800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21A9CC52-783A-4EA3-8D48-17D5A3A39417}"/>
              </a:ext>
            </a:extLst>
          </p:cNvPr>
          <p:cNvSpPr>
            <a:spLocks noChangeAspect="1"/>
          </p:cNvSpPr>
          <p:nvPr/>
        </p:nvSpPr>
        <p:spPr>
          <a:xfrm>
            <a:off x="6467413" y="2425940"/>
            <a:ext cx="1821575" cy="173694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Flowchart: Manual Input 59">
            <a:extLst>
              <a:ext uri="{FF2B5EF4-FFF2-40B4-BE49-F238E27FC236}">
                <a16:creationId xmlns:a16="http://schemas.microsoft.com/office/drawing/2014/main" id="{9242F19E-1C4F-419D-8B0D-B881828CA670}"/>
              </a:ext>
            </a:extLst>
          </p:cNvPr>
          <p:cNvSpPr/>
          <p:nvPr/>
        </p:nvSpPr>
        <p:spPr>
          <a:xfrm>
            <a:off x="1124935" y="2476070"/>
            <a:ext cx="1821575" cy="1668195"/>
          </a:xfrm>
          <a:prstGeom prst="flowChartManualInp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457B4C-3CA8-4423-B6E1-D6CA0409F722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2249560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shape has 2 right angles. True or false?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759C90F-8EDC-4919-AE7B-EA3B723605F3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CCF91E99-4E98-4442-BA01-6BFA00AEEFE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  <p:sp>
        <p:nvSpPr>
          <p:cNvPr id="12" name="Flowchart: Manual Input 11">
            <a:extLst>
              <a:ext uri="{FF2B5EF4-FFF2-40B4-BE49-F238E27FC236}">
                <a16:creationId xmlns:a16="http://schemas.microsoft.com/office/drawing/2014/main" id="{C0156207-15BE-4A52-91A9-A745BBF8D805}"/>
              </a:ext>
            </a:extLst>
          </p:cNvPr>
          <p:cNvSpPr/>
          <p:nvPr/>
        </p:nvSpPr>
        <p:spPr>
          <a:xfrm rot="5400000">
            <a:off x="3741128" y="2594902"/>
            <a:ext cx="1821575" cy="1668195"/>
          </a:xfrm>
          <a:prstGeom prst="flowChartManualInp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ACB68C-F784-42F0-8EB3-F86476F160B4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2547018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Identify</a:t>
            </a:r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all the obtuse angles.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C80E99A-5654-4AE9-92B0-40A781CB354E}"/>
              </a:ext>
            </a:extLst>
          </p:cNvPr>
          <p:cNvCxnSpPr>
            <a:cxnSpLocks/>
          </p:cNvCxnSpPr>
          <p:nvPr/>
        </p:nvCxnSpPr>
        <p:spPr>
          <a:xfrm>
            <a:off x="899764" y="1611630"/>
            <a:ext cx="0" cy="1594227"/>
          </a:xfrm>
          <a:prstGeom prst="line">
            <a:avLst/>
          </a:prstGeom>
          <a:ln w="38100" cap="flat">
            <a:solidFill>
              <a:schemeClr val="accent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3793296-0B54-4F5E-8FCC-6F4311B86EEF}"/>
              </a:ext>
            </a:extLst>
          </p:cNvPr>
          <p:cNvCxnSpPr>
            <a:cxnSpLocks/>
          </p:cNvCxnSpPr>
          <p:nvPr/>
        </p:nvCxnSpPr>
        <p:spPr>
          <a:xfrm flipH="1">
            <a:off x="882619" y="3198800"/>
            <a:ext cx="1579754" cy="0"/>
          </a:xfrm>
          <a:prstGeom prst="line">
            <a:avLst/>
          </a:prstGeom>
          <a:ln w="38100" cap="flat">
            <a:solidFill>
              <a:schemeClr val="accent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9D5B451-8E9E-485C-8AD2-6631311C71E8}"/>
              </a:ext>
            </a:extLst>
          </p:cNvPr>
          <p:cNvCxnSpPr>
            <a:cxnSpLocks/>
          </p:cNvCxnSpPr>
          <p:nvPr/>
        </p:nvCxnSpPr>
        <p:spPr>
          <a:xfrm flipH="1">
            <a:off x="3229989" y="2408743"/>
            <a:ext cx="2409722" cy="771924"/>
          </a:xfrm>
          <a:prstGeom prst="line">
            <a:avLst/>
          </a:prstGeom>
          <a:ln w="381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C1BC092-11EE-48AF-8EFF-A3A079093B17}"/>
              </a:ext>
            </a:extLst>
          </p:cNvPr>
          <p:cNvCxnSpPr>
            <a:cxnSpLocks/>
          </p:cNvCxnSpPr>
          <p:nvPr/>
        </p:nvCxnSpPr>
        <p:spPr>
          <a:xfrm flipH="1">
            <a:off x="3227943" y="3180667"/>
            <a:ext cx="2616597" cy="5190"/>
          </a:xfrm>
          <a:prstGeom prst="line">
            <a:avLst/>
          </a:prstGeom>
          <a:ln w="381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B86F8E9-B799-4FF4-9340-391443185DCF}"/>
              </a:ext>
            </a:extLst>
          </p:cNvPr>
          <p:cNvGrpSpPr/>
          <p:nvPr/>
        </p:nvGrpSpPr>
        <p:grpSpPr>
          <a:xfrm>
            <a:off x="1247135" y="4239147"/>
            <a:ext cx="2724715" cy="1189757"/>
            <a:chOff x="116839" y="1103933"/>
            <a:chExt cx="977976" cy="42703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23E7AED-1077-472A-BDE0-C5D24D03F291}"/>
                </a:ext>
              </a:extLst>
            </p:cNvPr>
            <p:cNvCxnSpPr>
              <a:cxnSpLocks/>
            </p:cNvCxnSpPr>
            <p:nvPr/>
          </p:nvCxnSpPr>
          <p:spPr>
            <a:xfrm>
              <a:off x="116839" y="1103933"/>
              <a:ext cx="410958" cy="427037"/>
            </a:xfrm>
            <a:prstGeom prst="line">
              <a:avLst/>
            </a:prstGeom>
            <a:ln w="38100" cap="rnd">
              <a:solidFill>
                <a:schemeClr val="accent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B634375-B547-4B71-ADAF-EDF0DF2CA14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797" y="1530970"/>
              <a:ext cx="567018" cy="0"/>
            </a:xfrm>
            <a:prstGeom prst="line">
              <a:avLst/>
            </a:prstGeom>
            <a:ln w="38100" cap="rnd">
              <a:solidFill>
                <a:schemeClr val="accent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B2DB9B6-ABDE-4E4F-A931-F2A4CC697282}"/>
              </a:ext>
            </a:extLst>
          </p:cNvPr>
          <p:cNvCxnSpPr>
            <a:cxnSpLocks/>
          </p:cNvCxnSpPr>
          <p:nvPr/>
        </p:nvCxnSpPr>
        <p:spPr>
          <a:xfrm>
            <a:off x="6923017" y="4475884"/>
            <a:ext cx="1107729" cy="1227801"/>
          </a:xfrm>
          <a:prstGeom prst="line">
            <a:avLst/>
          </a:prstGeom>
          <a:ln w="381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EEE945A-D7C8-47CD-BAEE-E833D2149A0C}"/>
              </a:ext>
            </a:extLst>
          </p:cNvPr>
          <p:cNvCxnSpPr>
            <a:cxnSpLocks/>
          </p:cNvCxnSpPr>
          <p:nvPr/>
        </p:nvCxnSpPr>
        <p:spPr>
          <a:xfrm flipH="1">
            <a:off x="4848645" y="4475884"/>
            <a:ext cx="2074372" cy="0"/>
          </a:xfrm>
          <a:prstGeom prst="line">
            <a:avLst/>
          </a:prstGeom>
          <a:ln w="381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rc 13">
            <a:extLst>
              <a:ext uri="{FF2B5EF4-FFF2-40B4-BE49-F238E27FC236}">
                <a16:creationId xmlns:a16="http://schemas.microsoft.com/office/drawing/2014/main" id="{D50D48CD-B8A4-47AC-99C7-CC6B6B8A5D49}"/>
              </a:ext>
            </a:extLst>
          </p:cNvPr>
          <p:cNvSpPr/>
          <p:nvPr/>
        </p:nvSpPr>
        <p:spPr>
          <a:xfrm rot="4206759">
            <a:off x="2080214" y="5072452"/>
            <a:ext cx="654171" cy="680471"/>
          </a:xfrm>
          <a:prstGeom prst="arc">
            <a:avLst>
              <a:gd name="adj1" fmla="val 9147181"/>
              <a:gd name="adj2" fmla="val 17417897"/>
            </a:avLst>
          </a:prstGeom>
          <a:noFill/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C9464D0C-D495-4489-AF51-91FDFB371415}"/>
              </a:ext>
            </a:extLst>
          </p:cNvPr>
          <p:cNvSpPr/>
          <p:nvPr/>
        </p:nvSpPr>
        <p:spPr>
          <a:xfrm rot="19127683" flipH="1">
            <a:off x="3609300" y="2789899"/>
            <a:ext cx="743570" cy="680471"/>
          </a:xfrm>
          <a:prstGeom prst="arc">
            <a:avLst>
              <a:gd name="adj1" fmla="val 7976453"/>
              <a:gd name="adj2" fmla="val 11132169"/>
            </a:avLst>
          </a:prstGeom>
          <a:noFill/>
          <a:ln w="381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189B3778-FD9A-4054-926D-E290BCC67AAE}"/>
              </a:ext>
            </a:extLst>
          </p:cNvPr>
          <p:cNvSpPr/>
          <p:nvPr/>
        </p:nvSpPr>
        <p:spPr>
          <a:xfrm>
            <a:off x="6537749" y="4116889"/>
            <a:ext cx="660572" cy="680471"/>
          </a:xfrm>
          <a:prstGeom prst="arc">
            <a:avLst>
              <a:gd name="adj1" fmla="val 2640514"/>
              <a:gd name="adj2" fmla="val 10518369"/>
            </a:avLst>
          </a:prstGeom>
          <a:noFill/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A58650-68AE-442A-9C0A-C6B1B325E4A1}"/>
              </a:ext>
            </a:extLst>
          </p:cNvPr>
          <p:cNvSpPr/>
          <p:nvPr/>
        </p:nvSpPr>
        <p:spPr>
          <a:xfrm>
            <a:off x="899763" y="2837980"/>
            <a:ext cx="360000" cy="36000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9937291-E2B3-4068-8F28-1C01F832D79F}"/>
              </a:ext>
            </a:extLst>
          </p:cNvPr>
          <p:cNvCxnSpPr>
            <a:cxnSpLocks/>
          </p:cNvCxnSpPr>
          <p:nvPr/>
        </p:nvCxnSpPr>
        <p:spPr>
          <a:xfrm>
            <a:off x="8513888" y="1611630"/>
            <a:ext cx="0" cy="1594227"/>
          </a:xfrm>
          <a:prstGeom prst="line">
            <a:avLst/>
          </a:prstGeom>
          <a:ln w="38100" cap="flat">
            <a:solidFill>
              <a:schemeClr val="accent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B12999D-746B-42D0-9370-4ACA5B2EACF6}"/>
              </a:ext>
            </a:extLst>
          </p:cNvPr>
          <p:cNvCxnSpPr>
            <a:cxnSpLocks/>
          </p:cNvCxnSpPr>
          <p:nvPr/>
        </p:nvCxnSpPr>
        <p:spPr>
          <a:xfrm flipH="1">
            <a:off x="6951282" y="3205857"/>
            <a:ext cx="1579754" cy="0"/>
          </a:xfrm>
          <a:prstGeom prst="line">
            <a:avLst/>
          </a:prstGeom>
          <a:ln w="38100" cap="flat">
            <a:solidFill>
              <a:schemeClr val="accent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C758D6EA-EF51-49E3-B957-B09126E34AA4}"/>
              </a:ext>
            </a:extLst>
          </p:cNvPr>
          <p:cNvSpPr/>
          <p:nvPr/>
        </p:nvSpPr>
        <p:spPr>
          <a:xfrm>
            <a:off x="8156713" y="2843722"/>
            <a:ext cx="345542" cy="36000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BA36C00-02F9-490B-AE2A-9668366FFDC8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2968F52-05D6-458E-A595-156E31184A6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36" name="Picture 3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537C542-4511-4442-B94D-4C5B16E2FF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228A1636-2FD5-4494-9947-85B5505F4B34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Y4</a:t>
            </a:r>
          </a:p>
        </p:txBody>
      </p:sp>
    </p:spTree>
    <p:extLst>
      <p:ext uri="{BB962C8B-B14F-4D97-AF65-F5344CB8AC3E}">
        <p14:creationId xmlns:p14="http://schemas.microsoft.com/office/powerpoint/2010/main" val="1983548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Use the symbols &lt; or &gt; to make the statements correct.</a:t>
            </a:r>
          </a:p>
          <a:p>
            <a:pPr algn="ctr"/>
            <a:endParaRPr lang="en-GB" sz="2000" u="sng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AE58567-81E5-4ADB-B7DB-ECC76648F540}"/>
              </a:ext>
            </a:extLst>
          </p:cNvPr>
          <p:cNvGrpSpPr/>
          <p:nvPr/>
        </p:nvGrpSpPr>
        <p:grpSpPr>
          <a:xfrm>
            <a:off x="1163782" y="2675407"/>
            <a:ext cx="6816436" cy="769441"/>
            <a:chOff x="517236" y="2675407"/>
            <a:chExt cx="6816436" cy="769441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D5ED528-C107-426A-A747-09CE03E4D29D}"/>
                </a:ext>
              </a:extLst>
            </p:cNvPr>
            <p:cNvSpPr txBox="1"/>
            <p:nvPr/>
          </p:nvSpPr>
          <p:spPr>
            <a:xfrm>
              <a:off x="517236" y="2675407"/>
              <a:ext cx="380201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b="1">
                  <a:solidFill>
                    <a:prstClr val="black"/>
                  </a:solidFill>
                  <a:latin typeface="Century Gothic" panose="020B0502020202020204" pitchFamily="34" charset="0"/>
                </a:rPr>
                <a:t>obtuse angle </a:t>
              </a:r>
              <a:endParaRPr lang="en-US" sz="4400" b="1">
                <a:latin typeface="Century Gothic" panose="020B0502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4505AE6-4D1F-4B10-AD5F-1C1545D3650E}"/>
                </a:ext>
              </a:extLst>
            </p:cNvPr>
            <p:cNvSpPr txBox="1"/>
            <p:nvPr/>
          </p:nvSpPr>
          <p:spPr>
            <a:xfrm>
              <a:off x="5826891" y="2675407"/>
              <a:ext cx="150678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b="1">
                  <a:solidFill>
                    <a:prstClr val="black"/>
                  </a:solidFill>
                  <a:latin typeface="Century Gothic" panose="020B0502020202020204" pitchFamily="34" charset="0"/>
                </a:rPr>
                <a:t>90</a:t>
              </a:r>
              <a:r>
                <a:rPr lang="en-GB" sz="4400" b="1" baseline="30000">
                  <a:solidFill>
                    <a:prstClr val="black"/>
                  </a:solidFill>
                  <a:latin typeface="Century Gothic" panose="020B0502020202020204" pitchFamily="34" charset="0"/>
                </a:rPr>
                <a:t>°</a:t>
              </a:r>
              <a:endParaRPr lang="en-US" sz="4400" b="1">
                <a:latin typeface="Century Gothic" panose="020B0502020202020204" pitchFamily="34" charset="0"/>
              </a:endParaRP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AB914A88-D5F0-47A5-BCB1-6F6A6A24AEE2}"/>
              </a:ext>
            </a:extLst>
          </p:cNvPr>
          <p:cNvSpPr txBox="1"/>
          <p:nvPr/>
        </p:nvSpPr>
        <p:spPr>
          <a:xfrm>
            <a:off x="4965799" y="2616148"/>
            <a:ext cx="1343040" cy="105992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500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4086B77-DA86-4368-926A-5DCAFD9D8AB4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CBA4607-4C60-4811-BF56-A26890A37AC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4E162B3-297A-4877-81E7-2454F95ED0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BB76A2F1-5D0A-4EDB-85B9-5CCAD388970C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Y4</a:t>
            </a:r>
          </a:p>
        </p:txBody>
      </p:sp>
    </p:spTree>
    <p:extLst>
      <p:ext uri="{BB962C8B-B14F-4D97-AF65-F5344CB8AC3E}">
        <p14:creationId xmlns:p14="http://schemas.microsoft.com/office/powerpoint/2010/main" val="3107981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Identify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angle size to the correct label.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ounded Rectangle 35">
            <a:extLst>
              <a:ext uri="{FF2B5EF4-FFF2-40B4-BE49-F238E27FC236}">
                <a16:creationId xmlns:a16="http://schemas.microsoft.com/office/drawing/2014/main" id="{0B0D4E77-DD9E-4E5D-A44C-E7A45FF30DAB}"/>
              </a:ext>
            </a:extLst>
          </p:cNvPr>
          <p:cNvSpPr/>
          <p:nvPr/>
        </p:nvSpPr>
        <p:spPr>
          <a:xfrm>
            <a:off x="6030567" y="1811291"/>
            <a:ext cx="1892087" cy="121614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b="1">
                <a:solidFill>
                  <a:schemeClr val="tx1"/>
                </a:solidFill>
                <a:latin typeface="Century Gothic" panose="020B0502020202020204" pitchFamily="34" charset="0"/>
              </a:rPr>
              <a:t>acute angle</a:t>
            </a:r>
          </a:p>
        </p:txBody>
      </p:sp>
      <p:sp>
        <p:nvSpPr>
          <p:cNvPr id="20" name="Rounded Rectangle 36">
            <a:extLst>
              <a:ext uri="{FF2B5EF4-FFF2-40B4-BE49-F238E27FC236}">
                <a16:creationId xmlns:a16="http://schemas.microsoft.com/office/drawing/2014/main" id="{BC450AAE-F3C7-4B2F-B741-240C25D325FE}"/>
              </a:ext>
            </a:extLst>
          </p:cNvPr>
          <p:cNvSpPr/>
          <p:nvPr/>
        </p:nvSpPr>
        <p:spPr>
          <a:xfrm>
            <a:off x="6030567" y="3742475"/>
            <a:ext cx="1892087" cy="121614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b="1">
                <a:solidFill>
                  <a:schemeClr val="tx1"/>
                </a:solidFill>
                <a:latin typeface="Century Gothic" panose="020B0502020202020204" pitchFamily="34" charset="0"/>
              </a:rPr>
              <a:t>obtuse angle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90C5214-A094-4936-8A6B-E71991199914}"/>
              </a:ext>
            </a:extLst>
          </p:cNvPr>
          <p:cNvCxnSpPr>
            <a:cxnSpLocks/>
          </p:cNvCxnSpPr>
          <p:nvPr/>
        </p:nvCxnSpPr>
        <p:spPr>
          <a:xfrm>
            <a:off x="1259151" y="2327564"/>
            <a:ext cx="779909" cy="2062773"/>
          </a:xfrm>
          <a:prstGeom prst="lin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C51CDC3-BAF8-4BD1-A87F-A77BFA010278}"/>
              </a:ext>
            </a:extLst>
          </p:cNvPr>
          <p:cNvCxnSpPr>
            <a:cxnSpLocks/>
          </p:cNvCxnSpPr>
          <p:nvPr/>
        </p:nvCxnSpPr>
        <p:spPr>
          <a:xfrm flipH="1">
            <a:off x="2023822" y="4378219"/>
            <a:ext cx="2194198" cy="0"/>
          </a:xfrm>
          <a:prstGeom prst="lin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 22">
            <a:extLst>
              <a:ext uri="{FF2B5EF4-FFF2-40B4-BE49-F238E27FC236}">
                <a16:creationId xmlns:a16="http://schemas.microsoft.com/office/drawing/2014/main" id="{EE1AD239-4393-4C5D-9552-29709EF277F4}"/>
              </a:ext>
            </a:extLst>
          </p:cNvPr>
          <p:cNvSpPr/>
          <p:nvPr/>
        </p:nvSpPr>
        <p:spPr>
          <a:xfrm rot="8094184">
            <a:off x="1719270" y="4002664"/>
            <a:ext cx="744769" cy="613060"/>
          </a:xfrm>
          <a:prstGeom prst="arc">
            <a:avLst>
              <a:gd name="adj1" fmla="val 5996149"/>
              <a:gd name="adj2" fmla="val 14222888"/>
            </a:avLst>
          </a:prstGeom>
          <a:noFill/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EE10B74-7E3E-40BF-ABF9-A3A13E29C3D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D280C60-EA27-49C2-B330-BAA9BCA20B4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FFB2E9A-76BF-448B-8D01-29E50C24A9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55C7C15-A9C9-4B77-AA9B-C17CC1CB8B3D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Y4</a:t>
            </a:r>
          </a:p>
        </p:txBody>
      </p:sp>
    </p:spTree>
    <p:extLst>
      <p:ext uri="{BB962C8B-B14F-4D97-AF65-F5344CB8AC3E}">
        <p14:creationId xmlns:p14="http://schemas.microsoft.com/office/powerpoint/2010/main" val="2600763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BCA4BD9-3DFF-4F93-8AD5-23C0C839FEEA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D45FF84D-B458-4CF3-9F46-85A88571965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87AC7B3-EDE7-40EB-8629-97BB2C73FD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DCEB81F-96E1-47C1-B43E-DC57420D5DD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statements to the correct shape.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C8BB19-06BB-4D6F-A09F-CD64ECD9C339}"/>
              </a:ext>
            </a:extLst>
          </p:cNvPr>
          <p:cNvSpPr txBox="1"/>
          <p:nvPr/>
        </p:nvSpPr>
        <p:spPr>
          <a:xfrm>
            <a:off x="716083" y="2166288"/>
            <a:ext cx="9941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Courtney</a:t>
            </a:r>
          </a:p>
        </p:txBody>
      </p:sp>
      <p:sp>
        <p:nvSpPr>
          <p:cNvPr id="26" name="Speech Bubble: Rectangle with Corners Rounded 25">
            <a:extLst>
              <a:ext uri="{FF2B5EF4-FFF2-40B4-BE49-F238E27FC236}">
                <a16:creationId xmlns:a16="http://schemas.microsoft.com/office/drawing/2014/main" id="{9EBD8B22-4332-4BF9-B85C-F4D671635791}"/>
              </a:ext>
            </a:extLst>
          </p:cNvPr>
          <p:cNvSpPr/>
          <p:nvPr/>
        </p:nvSpPr>
        <p:spPr>
          <a:xfrm>
            <a:off x="1987844" y="2433915"/>
            <a:ext cx="5616584" cy="878059"/>
          </a:xfrm>
          <a:prstGeom prst="wedgeRoundRectCallout">
            <a:avLst>
              <a:gd name="adj1" fmla="val -54475"/>
              <a:gd name="adj2" fmla="val 38167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shape has enough right angles to complete 1 full turn.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2666137-0593-49A4-B85D-164A1036752F}"/>
              </a:ext>
            </a:extLst>
          </p:cNvPr>
          <p:cNvSpPr txBox="1"/>
          <p:nvPr/>
        </p:nvSpPr>
        <p:spPr>
          <a:xfrm>
            <a:off x="827090" y="3301248"/>
            <a:ext cx="566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Sam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4FA3C3D-3F8B-459A-838F-4C3D135EAECB}"/>
              </a:ext>
            </a:extLst>
          </p:cNvPr>
          <p:cNvSpPr txBox="1"/>
          <p:nvPr/>
        </p:nvSpPr>
        <p:spPr>
          <a:xfrm>
            <a:off x="871975" y="4418415"/>
            <a:ext cx="4764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Lila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2AFE74A0-AF2D-45C1-9F10-CA15EC8769F1}"/>
              </a:ext>
            </a:extLst>
          </p:cNvPr>
          <p:cNvSpPr/>
          <p:nvPr/>
        </p:nvSpPr>
        <p:spPr>
          <a:xfrm>
            <a:off x="1987844" y="3512646"/>
            <a:ext cx="5616584" cy="878059"/>
          </a:xfrm>
          <a:prstGeom prst="wedgeRoundRectCallout">
            <a:avLst>
              <a:gd name="adj1" fmla="val -54475"/>
              <a:gd name="adj2" fmla="val 38167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Sam’s shape has four more right angles than mine.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38B6DCAF-6D09-4E86-A8F9-3BB6E1340A8B}"/>
              </a:ext>
            </a:extLst>
          </p:cNvPr>
          <p:cNvSpPr/>
          <p:nvPr/>
        </p:nvSpPr>
        <p:spPr>
          <a:xfrm>
            <a:off x="1987844" y="1355184"/>
            <a:ext cx="5616584" cy="878059"/>
          </a:xfrm>
          <a:prstGeom prst="wedgeRoundRectCallout">
            <a:avLst>
              <a:gd name="adj1" fmla="val -54475"/>
              <a:gd name="adj2" fmla="val 38167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shape has half the number of right angles as Sam’s shape.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589FDF1-9406-4E80-AB5C-2342EFE662E3}"/>
              </a:ext>
            </a:extLst>
          </p:cNvPr>
          <p:cNvGrpSpPr/>
          <p:nvPr/>
        </p:nvGrpSpPr>
        <p:grpSpPr>
          <a:xfrm>
            <a:off x="1934722" y="4616547"/>
            <a:ext cx="5274557" cy="1490055"/>
            <a:chOff x="2055526" y="4616547"/>
            <a:chExt cx="5274557" cy="1490055"/>
          </a:xfrm>
        </p:grpSpPr>
        <p:sp>
          <p:nvSpPr>
            <p:cNvPr id="32" name="Flowchart: Manual Input 31">
              <a:extLst>
                <a:ext uri="{FF2B5EF4-FFF2-40B4-BE49-F238E27FC236}">
                  <a16:creationId xmlns:a16="http://schemas.microsoft.com/office/drawing/2014/main" id="{C54A9C1D-64A0-479D-8437-5099F367016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4023004" y="4687459"/>
              <a:ext cx="1472191" cy="1348230"/>
            </a:xfrm>
            <a:prstGeom prst="flowChartManualInpu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Diamond 32">
              <a:extLst>
                <a:ext uri="{FF2B5EF4-FFF2-40B4-BE49-F238E27FC236}">
                  <a16:creationId xmlns:a16="http://schemas.microsoft.com/office/drawing/2014/main" id="{DC1AD2C2-53AA-4BBB-B2AE-6786550297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49586" y="4621326"/>
              <a:ext cx="1480497" cy="1480497"/>
            </a:xfrm>
            <a:prstGeom prst="diamond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Hexagon 33">
              <a:extLst>
                <a:ext uri="{FF2B5EF4-FFF2-40B4-BE49-F238E27FC236}">
                  <a16:creationId xmlns:a16="http://schemas.microsoft.com/office/drawing/2014/main" id="{38C7A62C-A238-40EF-8481-F1FED5FA123B}"/>
                </a:ext>
              </a:extLst>
            </p:cNvPr>
            <p:cNvSpPr/>
            <p:nvPr/>
          </p:nvSpPr>
          <p:spPr>
            <a:xfrm>
              <a:off x="2055526" y="4616547"/>
              <a:ext cx="1544302" cy="1490055"/>
            </a:xfrm>
            <a:prstGeom prst="hexagon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1B929BD8-E0DC-421C-8FC0-E7ADEC241488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Sort the shapes into the Carroll Diagram.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68FD9AE6-B64A-4174-861D-820A2C122D67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60DC66A9-9CA6-47D2-9819-1ABA6511863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2409DE5-B6F4-4B0A-ACD0-1A12E02EED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610320"/>
              </p:ext>
            </p:extLst>
          </p:nvPr>
        </p:nvGraphicFramePr>
        <p:xfrm>
          <a:off x="1218690" y="1518825"/>
          <a:ext cx="6706620" cy="29819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5540">
                  <a:extLst>
                    <a:ext uri="{9D8B030D-6E8A-4147-A177-3AD203B41FA5}">
                      <a16:colId xmlns:a16="http://schemas.microsoft.com/office/drawing/2014/main" val="2838538806"/>
                    </a:ext>
                  </a:extLst>
                </a:gridCol>
                <a:gridCol w="2235540">
                  <a:extLst>
                    <a:ext uri="{9D8B030D-6E8A-4147-A177-3AD203B41FA5}">
                      <a16:colId xmlns:a16="http://schemas.microsoft.com/office/drawing/2014/main" val="3426104705"/>
                    </a:ext>
                  </a:extLst>
                </a:gridCol>
                <a:gridCol w="2235540">
                  <a:extLst>
                    <a:ext uri="{9D8B030D-6E8A-4147-A177-3AD203B41FA5}">
                      <a16:colId xmlns:a16="http://schemas.microsoft.com/office/drawing/2014/main" val="3535808091"/>
                    </a:ext>
                  </a:extLst>
                </a:gridCol>
              </a:tblGrid>
              <a:tr h="80176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97694" marR="197694" marT="98847" marB="988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Has fewer than 3 right angles</a:t>
                      </a:r>
                    </a:p>
                  </a:txBody>
                  <a:tcPr marL="197694" marR="197694" marT="98847" marB="9884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Has 3 or more right angles</a:t>
                      </a:r>
                    </a:p>
                  </a:txBody>
                  <a:tcPr marL="197694" marR="197694" marT="98847" marB="9884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763532"/>
                  </a:ext>
                </a:extLst>
              </a:tr>
              <a:tr h="108731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Has at least 4 sides</a:t>
                      </a:r>
                    </a:p>
                  </a:txBody>
                  <a:tcPr marL="197694" marR="197694" marT="98847" marB="9884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97694" marR="197694" marT="98847" marB="9884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97694" marR="197694" marT="98847" marB="9884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1424400"/>
                  </a:ext>
                </a:extLst>
              </a:tr>
              <a:tr h="108731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Does not have 4 sides</a:t>
                      </a:r>
                    </a:p>
                  </a:txBody>
                  <a:tcPr marL="197694" marR="197694" marT="98847" marB="9884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97694" marR="197694" marT="98847" marB="9884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97694" marR="197694" marT="98847" marB="9884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4111946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C93B1401-60D5-415B-B26A-B45D630B0886}"/>
              </a:ext>
            </a:extLst>
          </p:cNvPr>
          <p:cNvGrpSpPr/>
          <p:nvPr/>
        </p:nvGrpSpPr>
        <p:grpSpPr>
          <a:xfrm>
            <a:off x="1522359" y="4776206"/>
            <a:ext cx="6099283" cy="1348230"/>
            <a:chOff x="1495174" y="4776206"/>
            <a:chExt cx="6099283" cy="1348230"/>
          </a:xfrm>
        </p:grpSpPr>
        <p:sp>
          <p:nvSpPr>
            <p:cNvPr id="2" name="Heptagon 1">
              <a:extLst>
                <a:ext uri="{FF2B5EF4-FFF2-40B4-BE49-F238E27FC236}">
                  <a16:creationId xmlns:a16="http://schemas.microsoft.com/office/drawing/2014/main" id="{09A96044-7950-4E0D-8312-44E3C1B79F53}"/>
                </a:ext>
              </a:extLst>
            </p:cNvPr>
            <p:cNvSpPr/>
            <p:nvPr/>
          </p:nvSpPr>
          <p:spPr>
            <a:xfrm>
              <a:off x="4893709" y="4889445"/>
              <a:ext cx="1197576" cy="1121753"/>
            </a:xfrm>
            <a:prstGeom prst="heptagon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23F12F53-5196-41B4-86B0-A26AD20E88C5}"/>
                </a:ext>
              </a:extLst>
            </p:cNvPr>
            <p:cNvSpPr/>
            <p:nvPr/>
          </p:nvSpPr>
          <p:spPr>
            <a:xfrm>
              <a:off x="3390537" y="4910321"/>
              <a:ext cx="1080000" cy="1080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6E6EBA6-5514-4046-9698-91C568EFE51C}"/>
                </a:ext>
              </a:extLst>
            </p:cNvPr>
            <p:cNvSpPr/>
            <p:nvPr/>
          </p:nvSpPr>
          <p:spPr>
            <a:xfrm>
              <a:off x="6514457" y="4910321"/>
              <a:ext cx="1080000" cy="108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lowchart: Manual Input 16">
              <a:extLst>
                <a:ext uri="{FF2B5EF4-FFF2-40B4-BE49-F238E27FC236}">
                  <a16:creationId xmlns:a16="http://schemas.microsoft.com/office/drawing/2014/main" id="{FC99B0AA-C398-4A6E-906B-BB2356CF8B1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1495174" y="4776206"/>
              <a:ext cx="1472191" cy="1348230"/>
            </a:xfrm>
            <a:prstGeom prst="flowChartManualInpu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B07FE90-E687-4093-8099-A7460F74A5A7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is the odd one out?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why.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68FD9AE6-B64A-4174-861D-820A2C122D67}"/>
              </a:ext>
            </a:extLst>
          </p:cNvPr>
          <p:cNvSpPr txBox="1"/>
          <p:nvPr/>
        </p:nvSpPr>
        <p:spPr>
          <a:xfrm>
            <a:off x="59531" y="6688723"/>
            <a:ext cx="123853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GB" sz="500" b="1" dirty="0">
                <a:latin typeface="Century Gothic" panose="020B0502020202020204" pitchFamily="34" charset="0"/>
                <a:cs typeface="Arial" panose="020B0604020202020204" pitchFamily="34" charset="0"/>
              </a:rPr>
              <a:t>Classroom Secrets Limited 2019</a:t>
            </a:r>
          </a:p>
        </p:txBody>
      </p:sp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60DC66A9-9CA6-47D2-9819-1ABA6511863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" y="6454317"/>
            <a:ext cx="1174025" cy="278902"/>
          </a:xfrm>
          <a:prstGeom prst="rect">
            <a:avLst/>
          </a:prstGeom>
        </p:spPr>
      </p:pic>
      <p:sp>
        <p:nvSpPr>
          <p:cNvPr id="20" name="Flowchart: Manual Input 19">
            <a:extLst>
              <a:ext uri="{FF2B5EF4-FFF2-40B4-BE49-F238E27FC236}">
                <a16:creationId xmlns:a16="http://schemas.microsoft.com/office/drawing/2014/main" id="{27057CE0-315A-4B60-B8A3-F70F39E1E3F5}"/>
              </a:ext>
            </a:extLst>
          </p:cNvPr>
          <p:cNvSpPr>
            <a:spLocks noChangeAspect="1"/>
          </p:cNvSpPr>
          <p:nvPr/>
        </p:nvSpPr>
        <p:spPr>
          <a:xfrm rot="5400000">
            <a:off x="1916597" y="1548347"/>
            <a:ext cx="1472191" cy="1348230"/>
          </a:xfrm>
          <a:prstGeom prst="flowChartManualInp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21" name="Diamond 20">
            <a:extLst>
              <a:ext uri="{FF2B5EF4-FFF2-40B4-BE49-F238E27FC236}">
                <a16:creationId xmlns:a16="http://schemas.microsoft.com/office/drawing/2014/main" id="{BF4C317B-EE29-46A6-B48A-632E4B50CAE2}"/>
              </a:ext>
            </a:extLst>
          </p:cNvPr>
          <p:cNvSpPr>
            <a:spLocks noChangeAspect="1"/>
          </p:cNvSpPr>
          <p:nvPr/>
        </p:nvSpPr>
        <p:spPr>
          <a:xfrm>
            <a:off x="5817194" y="1486366"/>
            <a:ext cx="1480497" cy="1480497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4" name="Heptagon 13">
            <a:extLst>
              <a:ext uri="{FF2B5EF4-FFF2-40B4-BE49-F238E27FC236}">
                <a16:creationId xmlns:a16="http://schemas.microsoft.com/office/drawing/2014/main" id="{6734A48A-5792-4670-8DD7-155060ABDAE0}"/>
              </a:ext>
            </a:extLst>
          </p:cNvPr>
          <p:cNvSpPr/>
          <p:nvPr/>
        </p:nvSpPr>
        <p:spPr>
          <a:xfrm>
            <a:off x="5736010" y="3307080"/>
            <a:ext cx="1561681" cy="1472191"/>
          </a:xfrm>
          <a:prstGeom prst="hep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8B25F1-D3C0-429B-88D4-687FE50B318D}"/>
              </a:ext>
            </a:extLst>
          </p:cNvPr>
          <p:cNvSpPr/>
          <p:nvPr/>
        </p:nvSpPr>
        <p:spPr>
          <a:xfrm>
            <a:off x="1592383" y="3307080"/>
            <a:ext cx="2661313" cy="136177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FEE653-B66F-4498-B2EA-73A022D671FD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8651375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Which angle is the odd one out? </a:t>
            </a: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/>
            <a:endParaRPr lang="en-GB" sz="2800" b="1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AutoShape 2" descr="data:image/png;base64,%20iVBORw0KGgoAAAANSUhEUgAAAEgAAABlCAYAAAGZ2JU5AAAAAXNSR0IArs4c6QAAAARnQU1BAACxjwv8YQUAAAAJcEhZcwAADsMAAA7DAcdvqGQAABhtSURBVGhD7ZsJeBRVtoBPbb2nyb4SSCCAbCpJQEwCAQVkUAQVgiAgDozrGx1HJajviYzjE1FH38OZ0RllWBwdDYsoOiw6DLKIBHRQAREFBIEkZCe91XLrnVtdHdNJd6e7Q8L73sv/fdVdd6lbp84999ylbkHUXDsq/w/6qQaj/2uMK8hfxbLMXD0IW3eVa+msFtKhGa4d0BNm5uWAqqowoSj/NS1eS9UhKkBOoh1izUa4u2gwlrR/AY33y3RX0WW5LMNAk8cN9D8o6xfNufrdx+YTPajhVxLlrcaMPeZ9dczesVPw5l7aZPIxcvvG5vv5Zfp42cPa1aK/ZvwzXbvweSb76/PL90gJeoyXNrerUBvGVCi1g/VgVzChMK9UP9Xwe4wJRcObdcOgxrfs3OdfwRMKR1xB/2fl9YOCPqlaBftozrR1976D92Cl9jAbYGh6glaSjzYqULAEGnnn1QMf9MYEYEPp3MYNj97+pB7U8Ctpx+jJF5oOyzFvNqQt1qM0/DKdyrX3109h/cLbf6Gf+mcynhGrZF0rvNm0XDsJRGnxAvWRUfMVPajR5umqoL7mPDTpoUuBv5kGgNY5chhraRANEwLDP9pTvl9LbEHQgloaTUBkud/WvV98p4dCF3RX4aA2bZ1jGXj5k68hJT1z4pp31m/Ro9tq28dteX0gb9o8+Fv5IT0GwFo4GZJH3QglV/aGloVQQupo3aJ5+/FOedWNLhAlBdITbPQCMnXpSk7P0kzIgigl9z1GZjQdY5gYA7wNWfD2y08HvCboo1E2PjQXK4wwzloBrN+4sMYUWD9v2mo92Y+gBa0vnbNoygur29z95pVr525YdPsFPdhMu4+2sOiOcobj8jmGxRpXlGW7Xuf1JD9CPhpl2a6/DB8znv9w7EhX4phrmXv16G46i0GDBhnGF+R/rQcDErL6rxs1QkSLFPQgYLfgkBml4B+7vvhSj2kmaEGh3Ija6LFt+/JLhx7UCGhH44vyT+unAeHjLG2ccRCDZNLor8CxMCIrBW7NzYFr+veEyzO8Xbqi+Dl+jYAFMapa70G3seDqgZDXMxHiLEYYkNwDCrNTIdVu0XP5E7AgHN08taBgIMh07NQCFxZeMqwvpPfMPKJHNROwoPuKhjgsBh42HDoFxoQULY43meH17eXg8YgwuXdMLy2yBUFrbf2ieZWYmEzPax0OiLdaafUDz3Mw+ekVba4Lomz0O0tXpvhyO5wKaA+JHYFblIZrka0IKpEPlGwTdhzXK4QcvfnZ1QPxgoD2FVQiyvS7S3++7Xz89SqawelDyoDpdy3cqie1IWRBV9TXv15tNEDCrmrY2bsXpIqecZ8UT56tJ/sRtKANj96xnM/qOU8PalRbzHtrChNe1oN+BC2IEHLfgYZ6vxaPAzEFO5ITetCPoAUxoK7wsLZzelBDJXCKE9hb9aAfAQta92DJFZzZ/jGAUwtLejaCVVZ3+vsfNi259y0togXtVv+i0QvUjAHZvzpz9MRLSz95LWj+oI/mQ8VLzxz7bi/9D0W7BY0slMjSf/7ls7FjQg+X2i3ovZ0eLc/b2x0w6/rr47TIbrppSbsNJBRjr8rNE3h2mcqoH8Sm9fmvhrMncE70U5HY2b+7bff+m/RgWEQs0ISRI3NUXt7FqMw3eHWxHh0UOm2gU01ZlOZt2/v5Kj06KG1G76G4bmRuLnBqGd4gC4XJ0qNDQps5agpYjpualZnKnDh97p/elMC02/BbQjhuJT7uQD3oB51TE/3w0dLnUKEMPL947NXDeutRAQm7ysYX5t3FstwrtGAFxyfThvWBVBsObrAEWkhrh+eLa/RIsOHL4+D0yFo89h0ntu4+0McbaEvYGirYfcOf6T/VwG3D+0Ga3QofHzsLHxz+IeAooMEtwu7jFWAWOJh/1WU4yPIuJhGVCWlHYQu0BJaQGIHt+cvRQyHObISTDW5QWBYy+w+C1iNJqsWjagycq6uDuthe2kPcX3w5zLiy77Mf7dm/RM8WkIhs6NarsmMuuN3aDTOtHJTcNgdmlZQ0t4yapibwyN6qmVqUDzfNmA2Dk2JQgww04GAv1mbK0RJDEHGzp6xdOG+xwDFPtjRgWSHQ4PKAxSiAkePoOqOegjdRoX7qsyvD6gmjEsgHDirfEThuOs5vtTAVj/odrZnjP8Gpiixxo6Y//3qbmU8wOiQQZdr8B+P7VzeMze0nDXcpcqnRYKys/77hnr+nDFA2/H7pe3q2sIlaoM+GT01YnjegwsMy2tR/1rFjYHW6gPA8vDpkMPCoJR5Vdt/JE38r+vvbM7WLwiAio/axtuC65y4Y5epRlZXN6xBNJiOYBB4YPHyF9nQ7QXY6b91YPLlej2qXqARii1KmNhYk/n5zYlKeHhWQ4ybz7sQxphjbNRk91i6aFdQZtiRigdYtnk3nbBk3L1v5b4oBKryxQcBhwJAlZU31TucvOMbwWz02JBELxLq500az2fzO9OntdswqqNosn7dYbOgdZ64tnfuAlhCCiAXqO2riYgUak0rKypSNLz93jhcVNy8RKFdi4e98BmwjiSDg3NsoqyDw3Bf0mimLX3nJmpD0ZErvgQFX41rS4Wa/cPSC7ehyxtBzWWVGGBl2n4KdiUpUZdnOwItvoYjKqFvCgvoVi5Un0NalSoqsyiIN8wauUc8SER0WaOknr98/6HLRNXK46/3ndq78fHyBmD7iKoB+gxyT9CzddNNNN6HosKduyXWFeWNUwryIHrJRYdhffLyr/Fs9KWw6JND4grxXVYbNUgh/J8N6bhBY/mU6fKXQMXVjJW/fc3RPmxdAoYhaoHEF+a/gTe+i53hvKgeO5X+CzucVRf5vPNvC2xs+3rz5O4+eFJKIBRpfNOKPeP9JQEgyqsGkRwfE9z4bpf3Bw1lyduzYoU9fgxNFX6ZSrfRqTxgKVZtehb0NUtMzWmQ7RCTQuMLch/GZo6pmlYFbJuTnZ+rBoIQt0LUFw2bwLP+cHowYlmGzwcS8ogeDErZALGs42Xp1uKUR+5ZiWs5mW0MU4tJPgxK2+scVjfgQB2M/04PaksyUoVlQ0eiE9FgrWA082gveFNO+O18P6T2ssO5fx8HI+w29XdgWB2zduT/oG7WwBRpfmF+DrSaenvdPiYORvZM1IWgBrXXii5Nwvn8Uhdtx7Gzz0h5R5ZHbdn3+mZYxAGFXGVHUJ33NOMNu0YShBKogXxx9FZgWY9W0SbFarZWhhKFEYEPM1bQJx5oNMDA1DiovuOCtA8e0pbzWULH3nqyE72saINFmhMK+qVq8y+VMKS4uDukuwhZo2579s1CgGotB0G6YYDVBybAc4HSttYSKmJuZBJmxMZpdmXG+TwiB0ePGjUfn6PbmCkzYAlFm5eUcpYZMb1mXPgjWff4N7KuVvIktoFG7ztbDQZcAdIFrEGr07lFDoU/t0d16lqBEJJDFKOQ0ulwgiSLQd6q1TS4ofRa7qxbQas29dhJUVlWDy9EEOUPztFU1SRaBFczNrTQYbfUdgrJH5u7xyNLVVqMRhlx3C3x+9FuIc1SD4/w5aPJ4tBsnWq3AGoyQWPgzNHwBjm16ExSsVvrOVpWkrGkvvPmDXlxAIhKI8u7Dty8CgX1G66PoodtQncOh2U6C1Yb/9OwnCFEP8zHCDVP+47WAryRbErFAlI2L5l1AB2jTg9r6okvCalEUbIUmbSzkg2PpnhbpzpuXrdGWldsjIhvyIUswBR1d8y5Guu2p8YIHmhwSONw/GTl1hrKibAtXGEpUGqK89/icIllmtnEsZ6L9l9cL0wVgLwLHgUeSV9yybNV8PSosohbIx4bSuY9hMfNRoj7UnBhOaJJEzw6W5Z++eemKT/VsYRNVlbXkjfq0Q8Qplzo8bqnJg00bmN+urUh4fUVt5kE9S0REraHixYv5pPPuL7DKhsw6fBCU/ARgBA6UQ3XwVq+hwCsyeiu4YcPvn9mmXxIWUWvovs8OlzEMO4R2Ce/2vQzsu2sgZnslHDXiUButHvs4w1UNDVt2jLpO23MTLlEJtKN48pOZLvdUVn/D48S+yojaMaL3rjKbtTiCBjWkqophOcMBLSJMohKo3uVZSG8Y6mIqagI6SIdHTnt/6sx7vLHtE5VAytg0trqn+RX0OEGX7Qwo8FcpSZOl4jSQB5vQnMIjYoHK/n3uYJNBMGb0dTyEbaLZObaG+qV1pvgDIiF/VAm5WY9ul4gFYj3K3W5R2p6/ZJN3t0oQaPO1mGROBrKSUWCiN7Z9IheI4QtVTn6YnuMcI+j0mHavnCipM5at3sdgh/b2o3ckeVNCE7kNMcxgI1Hb7bWxmmDtqy+eoefYpWwXVGWcltAOEQm0YdHtLxlsNoOkCtfoUWHBcXwxThTf1IMhiUggwWa/RiVQIwEp16OaPT3tNOjmJ99IyNfN0hGT5Hb+e1xyGrz94LQMLTIEEQnkPPhxgcFue7Hk2TWnvDHMFkFUgJNU2Kwm4pEEjTIP9N0HTi2qtRwoky0980OMmjPjxbVaFYYi6r7MR+noBXQ3GKOyjJuwykxOZjfQYkWX+9Xfla+5W88WNpEbdSvofJ8ehCgeTmEEbf5PJeRxlhgFHRaIwbZP/3HYga2JtNjlSiWLnA4LhENmoG9/6HjVIzPHeY4BjqcHd9ibo4vZ9MTcmRsfn9fchWx8bO4H7z0+TzPoaOiwhkS3+i+ccPwEzoEamkhU78oo0VW0zuxR07INDPc9OmVGBKnvm7vWH59bOL2B4zi7oiplq3eWlehZu+mmm2666eb/Bx3qWbsA5vqiolin4rDzvMCKHpcUk2yo3bTpQMgZ6sXkkiqoqKgoyQjuGF7iiNtkqvC9cigoKIixMeJ0nEYt5Xk2SSXeRWYqLF0vUGSyi1XV+zd/ul/bvdWZXBIFTSjOuwwkZiXLsSO0J6bgVBvHc+tx0rJc4dSVLMtl6e+O20CXwAlRTzKS+sCWz/ZHvJE0ErpEQeMKCtJxYjuUkRmJqPJ5jmPeBoYNuIle284bRDEtQeXRvcAV+AAi5k7C4zBOxpZfIPy6vXv3tvtWN1w6XUHjCvJ/g7PXX6OlWH1vaeiSbWdA321g2QeBsL/csmffTj26Q3R4PtYeDDAZClHNVCnUMjpLORT6kpnluCsIoz4Qzu6JcOgUCxpbkNtXYNnnUB83or/gwmgxFxXq1VBXIjr3ZeBRn//owIEGPSliOsWCeOBGYbdTwKKn7WrlUOg9OZY1YOWMUM2s93vfKOkUBSmg/IAetFYPBoT2UHTngSgr2sYQetC+PDnGDPEWI8SavUeC1Qh2k6E5n4gHbUqBdi34w4BKGJGT5Q616YvexMYV5N3NsMzTLMPGt+6mFc3/MNr2neG9k6BXrE1bA6RvsunzGrjgO+mpUuhHTrSLF/C44JHhq3O18PXZWnCKEtBlzNYPgxZM9ykdx4tnbt17YJ8eHRHBJYqSnD5ZTVh1w3F44/dRHv1M/sqeSXDT5dkwND1eswoKfSja+9Dunaoz2EEV2DKfARWSGWuFkVkpkGI3w9l6B3jQynzDKi/a+WrFzLx74sTZqLr+i97Etu749Fu0nJN+1oPnwzISID8zUat9Oi6mD8vjQf8jgeamSqIHVQbdP9ErzgbF/dIh3mryG0MxHOZh2bPx5xwR7S9tyUW3IETNzkyzofRXYTOzU4FT7BYo7JMGMUb0Jdic3v3qJOw+XglHKmqh2umGTHxA+sChoKm0rCOVdfDOF99D+akqOHimGlS8rjden2DxKud0HRow5qVNUVXIF9jK/vDe/n+F3IITis5QEJw4fe6rzJSUTwSeLcBaTU6ymbA52OiXL7R3AZPAoVERMAo8JMZYINFqDsPpIphHsx60e4sgQHZSD+ifHKv7LuqXRDwkLR9w/Mr0tKw7yj7YctR7cXR0ioIoL82deGVe76QpA1Li4uiuQvqpGZEl6HftVMjILYKaJid8dfiQ1kSmPPQUHCvfCRb/PZfNUNV50PJc8Zlw1Yz50OBwwc5dOyEj5zIYfcM0UD1OcNXVgA39Wp9EO4zonQrDUmNJHzv7SdmeL896S4mOThtJE5YkukXZ4nS7sVnJmtmjQwBXzTmQ3A44efRrfCAzDBhyJaQnxGL3btGuo9CezSWK2LV7r6OHCZU3sFcaJhIo370dEuLjIS2jJ8T1sINYX4NFe+dwLo8HHB43lqGm8wyXQMvrCGHYdfSsXzTndhyFLMLb9OIZxoROVasQBS2JN5pAEAzgbrqAzhS7aG+S9pB0N50PHptPrMWijZuoqghaHMcLIOD1Hhfmw3iG5bQHwWEEdpaqmzcIZ3HO8dhNT/15nVZIB+hUBfl4Z/FiA+c68RHHsaO05wwBFUhEK/FIsuZvzPQr0DD8kwEtDC12RZ3K/WrBcyui7rVa0yUKorxXOqeXxLB/RWdciIbg93WFj0anqA36HNi8qGA0D4eWFYc9lNnIa/vCW19HlUiHDbKqriYylJY8vyr0R6QR0mUK8rGudN412FyWChyTRxtH69E2fVgXjpIVBeNROmoZWq+np/ugvR76Kgnb1Md4+sQtS1f6NnpcVLpcQT62LbovoZ5cuJ9juRtQLYPROozU/xAccdP/llDvxGp+StuzKmGWIzKQv0mi9OfbfvdW1O/ew+GSKag1m1+YH++qkIfhVDTfKUtP4SBToAoRTNaK2OTk/2ysPFk+0MYeG/TYmhr9ki7hkiro5nseHgdEmI0NbezA81XGYXy9wOfExmuL9HhQ6HQBnRKp+bapbmtmf0lhOQ/2XGUqo6xZ98fnv9QydSKXREEl9z4+mqjKGo7jehFCl5ZRELSWgh9/hP511eDpYQBFwHkUOhnBKYNb4uGj7CyoMZsBnZaWF3/BzjLlU+NjF05e8sg/tUI6gS5V0Ic5E43mDMPv8PHvKMvuaz6D45vW3Hj6FGRf8M6nqHAOnocPMjOB5qXKodDNtnE4IBxbUQnZ9XVOiWNedJiVpyZt3hzWt4WR0Gkj6dZsGjlhoiVD+FZg2XvxtuYsVELr5UafAuiv76C0HhPQkXaMJEGqowkIz1sMrPC40MT9o2z4uHxvjotHlynIc0VCn+o+Znu1QYFGtwdiszIqcXpAnzViqMJUe0yNMS352wZFhKpkDhy5SYn2iVeEtaU2ErpEQa898vMYJlaYY0izxSpXxlZIE9MGbnQrkyQSfAt4KOincqdkcuRe1j6KKUoao2RZjxt7CP0d7vMTty8u9n5rd5HoEgUlcMpU9Kw5WktRhQU3Lln1jeqhW1Kjg17IMSrTN44zTHpmzQ5ZJb91SyKoLHN9rSt7rDfXxaFLFKQSZoaB4xNxonm/2WX9SIuT1Bp80LA/DmgJVbQ2CvAtojKe9ei5X4kxGvuiHxuLSRet8+l0BZUtnFegsurloiztFUV1/aTly7WeRrWZRPoqUcsUIXSMhIOAig0ZZm2tp+TZsgbU2psOj/g9cFD4/qO3D9AyXgQ6VUHrF84fwbLqa0aez8SeuQ8IrPadMKVtBx8JqFdVFWHJkmYnTxiSgsNLu0kQRuP87E/rSmdfoSd1iE5T0IeLb7MDS57Bbn2gJSVTsaX3Vs0209B3pk/XXmc4Q7xjoO2j5RGI1t2fOS7eIxhMR1yieMFiMo1igHvgw0endbhX6zQF/Ximxh6TnnEmNvsyl6O6oqr22MFrbnzilTdLyso0v2NIESX0qvQ9jbZfn2qCDgCPqFb4VI2DvSQW9qqxUA494AK2Gwb7dt/eftouMezXPCc9+tL7kuhcZYpLJOb0rHp7as8fz1Q1eofpHSBYBXUJsx96yJr6eeOnKs8OJXTJFBVkEGUcQAJJ7p1+rOqHsw7UQq5opMsddOpBwMjxampmyhu/+tMTc/ViOpUu6cWC8cYLLzhYhUi8qKgGtwwmlwSsQpdViev0oeO/QZU8zREWDC4ZjJhm9KBbb3KTM18dD/nx+8XkkiqIghZyQG21aoatSQaL8biikICDvg63mwi45ArCxiOipWgq8h20NbGqrBCifiPTVXqkOQ0YheO4n1b1O5lOey8WLgU9c6WkVGJLSYGB8fEqk5gec7KhSX3B7VA/MXKGOsGgKOkZak9Mj7PHg2iLM3xw9rTy3P6KLzp1JdHHJXXSPjYsmjOJYbgNOAAUiKJ+cMvzqyfrSfDXX89MNAn8aovR+DNRlE7LsnLnLc+/sVlP7nQuuQXNGTOt+PvT5NbKepJbVU+YBqdc8Y+vv16pJ8PQ1CttZ2vJrFNVStZ3Z2XuyI+KMihzyHdf/nDo/74F3X317GSP0T2ZyAzHMN6lD0KIyPDW91btWFVPw/NHTotXOGYqsN43i0QlAuapAqtl8xvb3ugyX9RNN910083/OgD+B7IictQMFFg2AAAAAElFTkSuQmCC">
            <a:extLst>
              <a:ext uri="{FF2B5EF4-FFF2-40B4-BE49-F238E27FC236}">
                <a16:creationId xmlns:a16="http://schemas.microsoft.com/office/drawing/2014/main" id="{8194DA47-A6DA-459E-AF77-470106CA665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9821" y="1234523"/>
            <a:ext cx="1592560" cy="159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7D8F8A7-BC14-4752-A5CC-8CB96BBEE8CB}"/>
              </a:ext>
            </a:extLst>
          </p:cNvPr>
          <p:cNvGrpSpPr/>
          <p:nvPr/>
        </p:nvGrpSpPr>
        <p:grpSpPr>
          <a:xfrm>
            <a:off x="1785474" y="1608484"/>
            <a:ext cx="2013096" cy="1456039"/>
            <a:chOff x="671528" y="4736976"/>
            <a:chExt cx="793591" cy="68860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94DC3643-89F8-4B6F-8EDE-553787517840}"/>
                </a:ext>
              </a:extLst>
            </p:cNvPr>
            <p:cNvGrpSpPr/>
            <p:nvPr/>
          </p:nvGrpSpPr>
          <p:grpSpPr>
            <a:xfrm flipH="1">
              <a:off x="671528" y="4736976"/>
              <a:ext cx="793591" cy="576280"/>
              <a:chOff x="403161" y="3800872"/>
              <a:chExt cx="793591" cy="576280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A341C176-CEA2-4521-85AE-03DA68702CC7}"/>
                  </a:ext>
                </a:extLst>
              </p:cNvPr>
              <p:cNvCxnSpPr/>
              <p:nvPr/>
            </p:nvCxnSpPr>
            <p:spPr>
              <a:xfrm>
                <a:off x="404664" y="4376936"/>
                <a:ext cx="792088" cy="0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80DBCE30-3EAF-4729-892B-D5124D95ED9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03161" y="3800872"/>
                <a:ext cx="649575" cy="576280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Arc 10">
              <a:extLst>
                <a:ext uri="{FF2B5EF4-FFF2-40B4-BE49-F238E27FC236}">
                  <a16:creationId xmlns:a16="http://schemas.microsoft.com/office/drawing/2014/main" id="{E572F1BC-95DB-4E9D-B8CC-91E5EDE08344}"/>
                </a:ext>
              </a:extLst>
            </p:cNvPr>
            <p:cNvSpPr/>
            <p:nvPr/>
          </p:nvSpPr>
          <p:spPr>
            <a:xfrm flipH="1">
              <a:off x="1121139" y="5085376"/>
              <a:ext cx="273421" cy="340204"/>
            </a:xfrm>
            <a:prstGeom prst="arc">
              <a:avLst>
                <a:gd name="adj1" fmla="val 17210187"/>
                <a:gd name="adj2" fmla="val 1116462"/>
              </a:avLst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624E4EB-AE70-4311-B42A-01CEE4968D35}"/>
              </a:ext>
            </a:extLst>
          </p:cNvPr>
          <p:cNvGrpSpPr/>
          <p:nvPr/>
        </p:nvGrpSpPr>
        <p:grpSpPr>
          <a:xfrm>
            <a:off x="5226242" y="1440349"/>
            <a:ext cx="1367799" cy="1274396"/>
            <a:chOff x="2211665" y="3869516"/>
            <a:chExt cx="795091" cy="707423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E75A7AD-9D19-4F3E-A860-099BBA5E1E85}"/>
                </a:ext>
              </a:extLst>
            </p:cNvPr>
            <p:cNvGrpSpPr/>
            <p:nvPr/>
          </p:nvGrpSpPr>
          <p:grpSpPr>
            <a:xfrm>
              <a:off x="2211665" y="3869516"/>
              <a:ext cx="795091" cy="707423"/>
              <a:chOff x="420689" y="3659131"/>
              <a:chExt cx="795091" cy="707423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7721DE7F-CE3B-44A9-B195-9CE7CDAA5B9E}"/>
                  </a:ext>
                </a:extLst>
              </p:cNvPr>
              <p:cNvCxnSpPr/>
              <p:nvPr/>
            </p:nvCxnSpPr>
            <p:spPr>
              <a:xfrm>
                <a:off x="423692" y="4366554"/>
                <a:ext cx="792088" cy="0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8CFE2EF5-39DB-4EA0-959A-5F6DA8B4D1E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20689" y="3659131"/>
                <a:ext cx="0" cy="707423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63A45CC-E323-4D19-B467-D4926EC52646}"/>
                </a:ext>
              </a:extLst>
            </p:cNvPr>
            <p:cNvSpPr/>
            <p:nvPr/>
          </p:nvSpPr>
          <p:spPr>
            <a:xfrm>
              <a:off x="2211665" y="4365339"/>
              <a:ext cx="260311" cy="21160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5F8498-ED85-4A1A-BD36-412A8630E544}"/>
              </a:ext>
            </a:extLst>
          </p:cNvPr>
          <p:cNvGrpSpPr/>
          <p:nvPr/>
        </p:nvGrpSpPr>
        <p:grpSpPr>
          <a:xfrm>
            <a:off x="4971222" y="3217179"/>
            <a:ext cx="1399468" cy="1420140"/>
            <a:chOff x="2140618" y="4908081"/>
            <a:chExt cx="698249" cy="79208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FD17A56E-4695-40A4-B9F1-55D8091F2F11}"/>
                </a:ext>
              </a:extLst>
            </p:cNvPr>
            <p:cNvGrpSpPr/>
            <p:nvPr/>
          </p:nvGrpSpPr>
          <p:grpSpPr>
            <a:xfrm rot="17102380" flipH="1">
              <a:off x="2067460" y="4981239"/>
              <a:ext cx="792088" cy="645772"/>
              <a:chOff x="397265" y="3746205"/>
              <a:chExt cx="792088" cy="645772"/>
            </a:xfrm>
          </p:grpSpPr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438FE313-3C69-4FCE-A36E-466CDF022C78}"/>
                  </a:ext>
                </a:extLst>
              </p:cNvPr>
              <p:cNvCxnSpPr/>
              <p:nvPr/>
            </p:nvCxnSpPr>
            <p:spPr>
              <a:xfrm>
                <a:off x="397265" y="4385777"/>
                <a:ext cx="792088" cy="0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87555546-FB14-41E3-9233-7F5A09159D0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404664" y="3746205"/>
                <a:ext cx="0" cy="645772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F64CB82-99D6-458A-98EE-CCCEACB8F357}"/>
                </a:ext>
              </a:extLst>
            </p:cNvPr>
            <p:cNvSpPr/>
            <p:nvPr/>
          </p:nvSpPr>
          <p:spPr>
            <a:xfrm rot="898660">
              <a:off x="2629913" y="4986393"/>
              <a:ext cx="208954" cy="214517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3653116-776F-4184-B176-4CD80E891FD1}"/>
              </a:ext>
            </a:extLst>
          </p:cNvPr>
          <p:cNvGrpSpPr/>
          <p:nvPr/>
        </p:nvGrpSpPr>
        <p:grpSpPr>
          <a:xfrm>
            <a:off x="1785477" y="3277324"/>
            <a:ext cx="1958321" cy="1276516"/>
            <a:chOff x="456602" y="4686838"/>
            <a:chExt cx="779508" cy="71759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E73997E-E6F4-4953-A993-3568C63FE03A}"/>
                </a:ext>
              </a:extLst>
            </p:cNvPr>
            <p:cNvGrpSpPr/>
            <p:nvPr/>
          </p:nvGrpSpPr>
          <p:grpSpPr>
            <a:xfrm flipH="1">
              <a:off x="456602" y="4686838"/>
              <a:ext cx="779508" cy="717590"/>
              <a:chOff x="417243" y="3660753"/>
              <a:chExt cx="779508" cy="717590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476EE476-EB5E-4856-9152-A1B3EAFBDB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7243" y="4378087"/>
                <a:ext cx="779508" cy="256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AD42C203-876A-4F9A-B9AF-3B633134D14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417243" y="3660753"/>
                <a:ext cx="0" cy="717334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CF52702-22AC-4E93-815D-0E461CD5BFC3}"/>
                </a:ext>
              </a:extLst>
            </p:cNvPr>
            <p:cNvSpPr/>
            <p:nvPr/>
          </p:nvSpPr>
          <p:spPr>
            <a:xfrm>
              <a:off x="1079716" y="5194041"/>
              <a:ext cx="156394" cy="210131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29DCBDF-F038-4BE6-A3F6-E79C795787FE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CEEA4E2-3DA5-4663-A4EE-07BF751B900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35" name="Picture 3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E3DA429-FF60-4952-B49D-DFFB6DEC70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AA26CE4E-3B68-4C3B-9223-70816AE60555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Y4</a:t>
            </a:r>
          </a:p>
        </p:txBody>
      </p:sp>
    </p:spTree>
    <p:extLst>
      <p:ext uri="{BB962C8B-B14F-4D97-AF65-F5344CB8AC3E}">
        <p14:creationId xmlns:p14="http://schemas.microsoft.com/office/powerpoint/2010/main" val="1039735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t"/>
          <a:lstStyle/>
          <a:p>
            <a:pPr algn="ctr"/>
            <a:r>
              <a:rPr lang="en-GB" sz="1600" b="1" u="sng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Using the digits below, can you create</a:t>
            </a:r>
          </a:p>
          <a:p>
            <a:pPr algn="ctr"/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more obtuse or acute angles?</a:t>
            </a:r>
          </a:p>
          <a:p>
            <a:pPr algn="ctr"/>
            <a:endParaRPr lang="en-GB" sz="2000" b="1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56F9896-792C-4EBD-BFE7-4D9EDE1A3AD0}"/>
              </a:ext>
            </a:extLst>
          </p:cNvPr>
          <p:cNvGrpSpPr/>
          <p:nvPr/>
        </p:nvGrpSpPr>
        <p:grpSpPr>
          <a:xfrm>
            <a:off x="1898674" y="1804969"/>
            <a:ext cx="5346652" cy="1464704"/>
            <a:chOff x="232111" y="7319078"/>
            <a:chExt cx="3138484" cy="802274"/>
          </a:xfrm>
          <a:solidFill>
            <a:srgbClr val="7DDDFF"/>
          </a:solidFill>
        </p:grpSpPr>
        <p:sp>
          <p:nvSpPr>
            <p:cNvPr id="21" name="Rounded Rectangle 42">
              <a:extLst>
                <a:ext uri="{FF2B5EF4-FFF2-40B4-BE49-F238E27FC236}">
                  <a16:creationId xmlns:a16="http://schemas.microsoft.com/office/drawing/2014/main" id="{224649FA-2141-49E0-B35D-55ECED6277E3}"/>
                </a:ext>
              </a:extLst>
            </p:cNvPr>
            <p:cNvSpPr/>
            <p:nvPr/>
          </p:nvSpPr>
          <p:spPr>
            <a:xfrm>
              <a:off x="232111" y="7328746"/>
              <a:ext cx="676609" cy="792088"/>
            </a:xfrm>
            <a:prstGeom prst="round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50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22" name="Rounded Rectangle 43">
              <a:extLst>
                <a:ext uri="{FF2B5EF4-FFF2-40B4-BE49-F238E27FC236}">
                  <a16:creationId xmlns:a16="http://schemas.microsoft.com/office/drawing/2014/main" id="{54A538BB-6B1F-4264-8266-C405F9CC044F}"/>
                </a:ext>
              </a:extLst>
            </p:cNvPr>
            <p:cNvSpPr/>
            <p:nvPr/>
          </p:nvSpPr>
          <p:spPr>
            <a:xfrm>
              <a:off x="1052736" y="7328746"/>
              <a:ext cx="676609" cy="792088"/>
            </a:xfrm>
            <a:prstGeom prst="round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50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3" name="Rounded Rectangle 44">
              <a:extLst>
                <a:ext uri="{FF2B5EF4-FFF2-40B4-BE49-F238E27FC236}">
                  <a16:creationId xmlns:a16="http://schemas.microsoft.com/office/drawing/2014/main" id="{947BD150-DDC9-4D39-A02C-8DCE0C72381B}"/>
                </a:ext>
              </a:extLst>
            </p:cNvPr>
            <p:cNvSpPr/>
            <p:nvPr/>
          </p:nvSpPr>
          <p:spPr>
            <a:xfrm>
              <a:off x="1873361" y="7329264"/>
              <a:ext cx="676609" cy="792088"/>
            </a:xfrm>
            <a:prstGeom prst="round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50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0</a:t>
              </a:r>
            </a:p>
          </p:txBody>
        </p:sp>
        <p:sp>
          <p:nvSpPr>
            <p:cNvPr id="25" name="Rounded Rectangle 45">
              <a:extLst>
                <a:ext uri="{FF2B5EF4-FFF2-40B4-BE49-F238E27FC236}">
                  <a16:creationId xmlns:a16="http://schemas.microsoft.com/office/drawing/2014/main" id="{A02141AD-7A98-49D0-91E4-D449F09D0638}"/>
                </a:ext>
              </a:extLst>
            </p:cNvPr>
            <p:cNvSpPr/>
            <p:nvPr/>
          </p:nvSpPr>
          <p:spPr>
            <a:xfrm>
              <a:off x="2693986" y="7319078"/>
              <a:ext cx="676609" cy="792088"/>
            </a:xfrm>
            <a:prstGeom prst="round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50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34595A5-AC5B-4555-9F8F-966EA68A9EBE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CCD60B0-865A-4C24-B77C-58563179B24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C2AE640-A9D8-486E-B0E1-7DFD309898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D82D131-956C-4759-846A-BFF94B48ABC9}"/>
              </a:ext>
            </a:extLst>
          </p:cNvPr>
          <p:cNvSpPr txBox="1"/>
          <p:nvPr/>
        </p:nvSpPr>
        <p:spPr>
          <a:xfrm>
            <a:off x="8485031" y="6052633"/>
            <a:ext cx="383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Y4</a:t>
            </a:r>
          </a:p>
        </p:txBody>
      </p:sp>
    </p:spTree>
    <p:extLst>
      <p:ext uri="{BB962C8B-B14F-4D97-AF65-F5344CB8AC3E}">
        <p14:creationId xmlns:p14="http://schemas.microsoft.com/office/powerpoint/2010/main" val="14312466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www.w3.org/XML/1998/namespace"/>
    <ds:schemaRef ds:uri="3d96737b-6112-4c91-a3ba-c8058cfa2d80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1071C2-40EE-437A-BBEA-FA205E21395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394</TotalTime>
  <Words>380</Words>
  <Application>Microsoft Office PowerPoint</Application>
  <PresentationFormat>On-screen Show (4:3)</PresentationFormat>
  <Paragraphs>193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Mcauley Laura</cp:lastModifiedBy>
  <cp:revision>7</cp:revision>
  <dcterms:created xsi:type="dcterms:W3CDTF">2018-03-17T10:08:43Z</dcterms:created>
  <dcterms:modified xsi:type="dcterms:W3CDTF">2021-01-24T12:48:22Z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  <property fmtid="{D5CDD505-2E9C-101B-9397-08002B2CF9AE}" pid="3" name="TaxKeyword">
    <vt:lpwstr/>
  </property>
  <property fmtid="{D5CDD505-2E9C-101B-9397-08002B2CF9AE}" pid="4" name="AuthorIds_UIVersion_1536">
    <vt:lpwstr>268</vt:lpwstr>
  </property>
</Properties>
</file>