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0"/>
  </p:notesMasterIdLst>
  <p:handoutMasterIdLst>
    <p:handoutMasterId r:id="rId11"/>
  </p:handoutMasterIdLst>
  <p:sldIdLst>
    <p:sldId id="258" r:id="rId5"/>
    <p:sldId id="263" r:id="rId6"/>
    <p:sldId id="285" r:id="rId7"/>
    <p:sldId id="286" r:id="rId8"/>
    <p:sldId id="287" r:id="rId9"/>
  </p:sldIdLst>
  <p:sldSz cx="9144000" cy="6858000" type="screen4x3"/>
  <p:notesSz cx="6858000" cy="9144000"/>
  <p:embeddedFontLst>
    <p:embeddedFont>
      <p:font typeface="Helvetica" panose="020B060402020202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903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215"/>
    <a:srgbClr val="E94E13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1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95" y="62"/>
      </p:cViewPr>
      <p:guideLst>
        <p:guide orient="horz" pos="2160"/>
        <p:guide pos="2903"/>
        <p:guide pos="317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font" Target="fonts/font10.fntdata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5900916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US" dirty="0"/>
              <a:t>To learn about what sculpture is.  </a:t>
            </a:r>
          </a:p>
          <a:p>
            <a:endParaRPr lang="en-US" dirty="0"/>
          </a:p>
          <a:p>
            <a:r>
              <a:rPr lang="en-US" dirty="0"/>
              <a:t>To learn about the materials used to create a sculpture.</a:t>
            </a:r>
          </a:p>
          <a:p>
            <a:endParaRPr lang="en-US" dirty="0"/>
          </a:p>
          <a:p>
            <a:r>
              <a:rPr lang="en-US" dirty="0"/>
              <a:t>To learn how to sculpt with </a:t>
            </a:r>
            <a:r>
              <a:rPr lang="en-US" dirty="0" err="1"/>
              <a:t>modroc</a:t>
            </a:r>
            <a:endParaRPr lang="en-GB" sz="1800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0">
            <a:extLst>
              <a:ext uri="{FF2B5EF4-FFF2-40B4-BE49-F238E27FC236}">
                <a16:creationId xmlns:a16="http://schemas.microsoft.com/office/drawing/2014/main" id="{97EAB452-D29E-4227-A380-45B157E5FC49}"/>
              </a:ext>
            </a:extLst>
          </p:cNvPr>
          <p:cNvSpPr txBox="1">
            <a:spLocks/>
          </p:cNvSpPr>
          <p:nvPr/>
        </p:nvSpPr>
        <p:spPr>
          <a:xfrm>
            <a:off x="457200" y="479425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+mn-lt"/>
              </a:rPr>
              <a:t>Mod </a:t>
            </a:r>
            <a:r>
              <a:rPr lang="en-GB" sz="3600" dirty="0" smtClean="0">
                <a:latin typeface="+mn-lt"/>
              </a:rPr>
              <a:t>Roc/</a:t>
            </a:r>
            <a:r>
              <a:rPr lang="en-US" sz="3600" dirty="0">
                <a:solidFill>
                  <a:schemeClr val="tx2"/>
                </a:solidFill>
                <a:latin typeface="Helvetica" panose="020B0604020202020204" pitchFamily="34" charset="0"/>
              </a:rPr>
              <a:t> Paper </a:t>
            </a:r>
            <a:r>
              <a:rPr lang="en-US" sz="3600" dirty="0" err="1">
                <a:solidFill>
                  <a:schemeClr val="tx2"/>
                </a:solidFill>
                <a:latin typeface="Helvetica" panose="020B0604020202020204" pitchFamily="34" charset="0"/>
              </a:rPr>
              <a:t>mâché</a:t>
            </a:r>
            <a:r>
              <a:rPr lang="en-US" sz="3600" dirty="0">
                <a:solidFill>
                  <a:schemeClr val="tx2"/>
                </a:solidFill>
                <a:latin typeface="Helvetica" panose="020B0604020202020204" pitchFamily="34" charset="0"/>
              </a:rPr>
              <a:t> </a:t>
            </a:r>
            <a:endParaRPr lang="en-GB" sz="3600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62A154-7208-4714-8312-D4850F7C9B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2710" y="4568687"/>
            <a:ext cx="1817881" cy="993775"/>
          </a:xfrm>
          <a:prstGeom prst="rect">
            <a:avLst/>
          </a:prstGeom>
        </p:spPr>
      </p:pic>
      <p:sp>
        <p:nvSpPr>
          <p:cNvPr id="4" name="Title 20">
            <a:extLst>
              <a:ext uri="{FF2B5EF4-FFF2-40B4-BE49-F238E27FC236}">
                <a16:creationId xmlns:a16="http://schemas.microsoft.com/office/drawing/2014/main" id="{618E7A86-1253-4A3C-A72A-9A6BD01B4E50}"/>
              </a:ext>
            </a:extLst>
          </p:cNvPr>
          <p:cNvSpPr txBox="1">
            <a:spLocks/>
          </p:cNvSpPr>
          <p:nvPr/>
        </p:nvSpPr>
        <p:spPr>
          <a:xfrm>
            <a:off x="337931" y="1838049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+mn-lt"/>
              </a:rPr>
              <a:t>You can paint and decorate your bowl too. Add PVA glue to your paint to make it a thicker consistency which will  allow it  to coat your bowl properly.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83DAA5-001C-463D-BE52-1D705C2F735E}"/>
              </a:ext>
            </a:extLst>
          </p:cNvPr>
          <p:cNvSpPr txBox="1"/>
          <p:nvPr/>
        </p:nvSpPr>
        <p:spPr>
          <a:xfrm>
            <a:off x="5454175" y="3744688"/>
            <a:ext cx="29209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Painted penguins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45C898F-E159-4E2F-8CB9-CCF7D60F8C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65" y="3196673"/>
            <a:ext cx="1876425" cy="16192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C40FC53-B09C-464E-8086-F641BCB8E1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4490" y="4026177"/>
            <a:ext cx="2676318" cy="221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513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0">
            <a:extLst>
              <a:ext uri="{FF2B5EF4-FFF2-40B4-BE49-F238E27FC236}">
                <a16:creationId xmlns:a16="http://schemas.microsoft.com/office/drawing/2014/main" id="{3DA11A27-2D41-4B1C-9809-40CD6F99AD17}"/>
              </a:ext>
            </a:extLst>
          </p:cNvPr>
          <p:cNvSpPr txBox="1">
            <a:spLocks/>
          </p:cNvSpPr>
          <p:nvPr/>
        </p:nvSpPr>
        <p:spPr>
          <a:xfrm>
            <a:off x="457200" y="479425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+mn-lt"/>
              </a:rPr>
              <a:t>Mod </a:t>
            </a:r>
            <a:r>
              <a:rPr lang="en-GB" sz="3600" dirty="0" smtClean="0">
                <a:latin typeface="+mn-lt"/>
              </a:rPr>
              <a:t>Roc/</a:t>
            </a:r>
            <a:r>
              <a:rPr lang="en-US" sz="3600" dirty="0">
                <a:solidFill>
                  <a:schemeClr val="tx2"/>
                </a:solidFill>
                <a:latin typeface="Helvetica" panose="020B0604020202020204" pitchFamily="34" charset="0"/>
              </a:rPr>
              <a:t> Paper </a:t>
            </a:r>
            <a:r>
              <a:rPr lang="en-US" sz="3600" dirty="0" err="1">
                <a:solidFill>
                  <a:schemeClr val="tx2"/>
                </a:solidFill>
                <a:latin typeface="Helvetica" panose="020B0604020202020204" pitchFamily="34" charset="0"/>
              </a:rPr>
              <a:t>mâché</a:t>
            </a:r>
            <a:r>
              <a:rPr lang="en-US" sz="3600" dirty="0">
                <a:solidFill>
                  <a:schemeClr val="tx2"/>
                </a:solidFill>
                <a:latin typeface="Helvetica" panose="020B0604020202020204" pitchFamily="34" charset="0"/>
              </a:rPr>
              <a:t> </a:t>
            </a:r>
            <a:endParaRPr lang="en-GB" sz="36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3" name="Title 20">
            <a:extLst>
              <a:ext uri="{FF2B5EF4-FFF2-40B4-BE49-F238E27FC236}">
                <a16:creationId xmlns:a16="http://schemas.microsoft.com/office/drawing/2014/main" id="{40311D1B-0935-46E9-A8A8-E0367A2C57AC}"/>
              </a:ext>
            </a:extLst>
          </p:cNvPr>
          <p:cNvSpPr txBox="1">
            <a:spLocks/>
          </p:cNvSpPr>
          <p:nvPr/>
        </p:nvSpPr>
        <p:spPr>
          <a:xfrm>
            <a:off x="569842" y="1952487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+mn-lt"/>
              </a:rPr>
              <a:t>Take a photo of your final sculpture.</a:t>
            </a:r>
          </a:p>
          <a:p>
            <a:endParaRPr lang="en-GB" sz="36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4A985F-12E8-4074-9D19-22F2236EA5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1898" y="2538068"/>
            <a:ext cx="2620203" cy="255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70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0">
            <a:extLst>
              <a:ext uri="{FF2B5EF4-FFF2-40B4-BE49-F238E27FC236}">
                <a16:creationId xmlns:a16="http://schemas.microsoft.com/office/drawing/2014/main" id="{5F92DA9F-DB61-4054-BA94-B9D6C38FC1A5}"/>
              </a:ext>
            </a:extLst>
          </p:cNvPr>
          <p:cNvSpPr txBox="1">
            <a:spLocks/>
          </p:cNvSpPr>
          <p:nvPr/>
        </p:nvSpPr>
        <p:spPr>
          <a:xfrm>
            <a:off x="457200" y="43966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+mn-lt"/>
              </a:rPr>
              <a:t>Mod </a:t>
            </a:r>
            <a:r>
              <a:rPr lang="en-GB" sz="3600" dirty="0" smtClean="0">
                <a:latin typeface="+mn-lt"/>
              </a:rPr>
              <a:t>Roc/</a:t>
            </a:r>
            <a:r>
              <a:rPr lang="en-US" sz="3600" dirty="0">
                <a:solidFill>
                  <a:schemeClr val="tx2"/>
                </a:solidFill>
                <a:latin typeface="Helvetica" panose="020B0604020202020204" pitchFamily="34" charset="0"/>
              </a:rPr>
              <a:t> Paper </a:t>
            </a:r>
            <a:r>
              <a:rPr lang="en-US" sz="3600" dirty="0" err="1">
                <a:solidFill>
                  <a:schemeClr val="tx2"/>
                </a:solidFill>
                <a:latin typeface="Helvetica" panose="020B0604020202020204" pitchFamily="34" charset="0"/>
              </a:rPr>
              <a:t>mâché</a:t>
            </a:r>
            <a:r>
              <a:rPr lang="en-US" sz="3600" dirty="0">
                <a:solidFill>
                  <a:schemeClr val="tx2"/>
                </a:solidFill>
                <a:latin typeface="Helvetica" panose="020B0604020202020204" pitchFamily="34" charset="0"/>
              </a:rPr>
              <a:t> </a:t>
            </a:r>
            <a:endParaRPr lang="en-GB" sz="36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3E135ED-86B9-48A2-9559-C6C000010FC5}"/>
              </a:ext>
            </a:extLst>
          </p:cNvPr>
          <p:cNvSpPr/>
          <p:nvPr/>
        </p:nvSpPr>
        <p:spPr>
          <a:xfrm>
            <a:off x="887895" y="1473201"/>
            <a:ext cx="7566991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945"/>
              </a:lnSpc>
              <a:spcAft>
                <a:spcPts val="1440"/>
              </a:spcAft>
            </a:pPr>
            <a:r>
              <a:rPr lang="en-GB" sz="2800" b="1" dirty="0">
                <a:ea typeface="Times New Roman" panose="02020603050405020304" pitchFamily="18" charset="0"/>
              </a:rPr>
              <a:t>Create a Success Criteria – </a:t>
            </a:r>
            <a:r>
              <a:rPr lang="en-GB" sz="2800" dirty="0">
                <a:ea typeface="Times New Roman" panose="02020603050405020304" pitchFamily="18" charset="0"/>
              </a:rPr>
              <a:t>neat, even</a:t>
            </a:r>
          </a:p>
          <a:p>
            <a:pPr>
              <a:lnSpc>
                <a:spcPts val="1945"/>
              </a:lnSpc>
              <a:spcAft>
                <a:spcPts val="1440"/>
              </a:spcAft>
            </a:pPr>
            <a:r>
              <a:rPr lang="en-GB" sz="2800" dirty="0">
                <a:ea typeface="Times New Roman" panose="02020603050405020304" pitchFamily="18" charset="0"/>
              </a:rPr>
              <a:t> application, stands up firmly, good</a:t>
            </a:r>
          </a:p>
          <a:p>
            <a:pPr>
              <a:lnSpc>
                <a:spcPts val="1945"/>
              </a:lnSpc>
              <a:spcAft>
                <a:spcPts val="1440"/>
              </a:spcAft>
            </a:pPr>
            <a:r>
              <a:rPr lang="en-GB" sz="2800" dirty="0">
                <a:ea typeface="Times New Roman" panose="02020603050405020304" pitchFamily="18" charset="0"/>
              </a:rPr>
              <a:t> patterning, strong and sturdy, fit for</a:t>
            </a:r>
          </a:p>
          <a:p>
            <a:pPr>
              <a:lnSpc>
                <a:spcPts val="1945"/>
              </a:lnSpc>
              <a:spcAft>
                <a:spcPts val="1440"/>
              </a:spcAft>
            </a:pPr>
            <a:r>
              <a:rPr lang="en-GB" sz="2800" dirty="0">
                <a:ea typeface="Times New Roman" panose="02020603050405020304" pitchFamily="18" charset="0"/>
              </a:rPr>
              <a:t> purpose?</a:t>
            </a:r>
          </a:p>
          <a:p>
            <a:pPr>
              <a:lnSpc>
                <a:spcPts val="1945"/>
              </a:lnSpc>
              <a:spcAft>
                <a:spcPts val="1440"/>
              </a:spcAft>
            </a:pPr>
            <a:endParaRPr lang="en-GB" sz="2800" b="1" dirty="0">
              <a:ea typeface="Times New Roman" panose="02020603050405020304" pitchFamily="18" charset="0"/>
            </a:endParaRPr>
          </a:p>
          <a:p>
            <a:pPr>
              <a:lnSpc>
                <a:spcPts val="1945"/>
              </a:lnSpc>
              <a:spcAft>
                <a:spcPts val="1440"/>
              </a:spcAft>
            </a:pPr>
            <a:r>
              <a:rPr lang="en-GB" sz="2800" b="1" dirty="0">
                <a:ea typeface="Times New Roman" panose="02020603050405020304" pitchFamily="18" charset="0"/>
              </a:rPr>
              <a:t>Will it do the job you had intended? </a:t>
            </a:r>
          </a:p>
          <a:p>
            <a:pPr>
              <a:lnSpc>
                <a:spcPts val="1945"/>
              </a:lnSpc>
              <a:spcAft>
                <a:spcPts val="1440"/>
              </a:spcAft>
            </a:pPr>
            <a:r>
              <a:rPr lang="en-GB" sz="2800" b="1" dirty="0">
                <a:ea typeface="Times New Roman" panose="02020603050405020304" pitchFamily="18" charset="0"/>
              </a:rPr>
              <a:t>If not, why not?</a:t>
            </a:r>
          </a:p>
          <a:p>
            <a:pPr>
              <a:lnSpc>
                <a:spcPts val="1945"/>
              </a:lnSpc>
              <a:spcAft>
                <a:spcPts val="1440"/>
              </a:spcAft>
            </a:pPr>
            <a:endParaRPr lang="en-GB" sz="2800" dirty="0">
              <a:ea typeface="Times New Roman" panose="02020603050405020304" pitchFamily="18" charset="0"/>
            </a:endParaRPr>
          </a:p>
          <a:p>
            <a:r>
              <a:rPr lang="en-GB" sz="2800" b="1" dirty="0">
                <a:ea typeface="Calibri" panose="020F0502020204030204" pitchFamily="34" charset="0"/>
                <a:cs typeface="Times New Roman" panose="02020603050405020304" pitchFamily="18" charset="0"/>
              </a:rPr>
              <a:t>How could you improve it next time?</a:t>
            </a:r>
          </a:p>
          <a:p>
            <a:endParaRPr lang="en-GB" sz="2800" b="1" dirty="0">
              <a:cs typeface="Times New Roman" panose="02020603050405020304" pitchFamily="18" charset="0"/>
            </a:endParaRPr>
          </a:p>
          <a:p>
            <a:r>
              <a:rPr lang="en-GB" sz="2800" b="1" dirty="0">
                <a:cs typeface="Times New Roman" panose="02020603050405020304" pitchFamily="18" charset="0"/>
              </a:rPr>
              <a:t>What did you learn?</a:t>
            </a: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05795F-E99D-4948-B8DA-C36873AC6C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7111" y="2250799"/>
            <a:ext cx="1770164" cy="179111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9081CC3-BED6-4BB9-8AAF-910F3C861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075" y="4929325"/>
            <a:ext cx="1600200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0455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DEFF2EA-0E18-490E-A984-B86B2DAB665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60F6978-4B23-4D1B-BFD9-291FFCD38C8F}">
  <ds:schemaRefs>
    <ds:schemaRef ds:uri="http://www.w3.org/XML/1998/namespace"/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schemas.openxmlformats.org/package/2006/metadata/core-properties"/>
    <ds:schemaRef ds:uri="309d9867-99f5-4561-aefc-550f5b2269e7"/>
  </ds:schemaRefs>
</ds:datastoreItem>
</file>

<file path=customXml/itemProps3.xml><?xml version="1.0" encoding="utf-8"?>
<ds:datastoreItem xmlns:ds="http://schemas.openxmlformats.org/officeDocument/2006/customXml" ds:itemID="{AB3CFE0E-A058-42A4-A36A-AC9736D694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321</TotalTime>
  <Words>139</Words>
  <Application>Microsoft Office PowerPoint</Application>
  <PresentationFormat>On-screen Show (4:3)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Helvetica</vt:lpstr>
      <vt:lpstr>Twinkl</vt:lpstr>
      <vt:lpstr>Calibri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Simone Wouters</dc:creator>
  <cp:lastModifiedBy>Namur Claire</cp:lastModifiedBy>
  <cp:revision>27</cp:revision>
  <dcterms:created xsi:type="dcterms:W3CDTF">2020-05-29T10:34:17Z</dcterms:created>
  <dcterms:modified xsi:type="dcterms:W3CDTF">2021-01-05T12:09:29Z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