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64" r:id="rId6"/>
    <p:sldId id="270" r:id="rId7"/>
    <p:sldId id="271" r:id="rId8"/>
    <p:sldId id="272" r:id="rId9"/>
    <p:sldId id="274" r:id="rId10"/>
    <p:sldId id="275" r:id="rId11"/>
    <p:sldId id="26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EF7"/>
    <a:srgbClr val="ECD56B"/>
    <a:srgbClr val="C3AE55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311BCE7-D65D-4C34-B070-FA9C47891BFB}"/>
              </a:ext>
            </a:extLst>
          </p:cNvPr>
          <p:cNvSpPr/>
          <p:nvPr userDrawn="1"/>
        </p:nvSpPr>
        <p:spPr>
          <a:xfrm>
            <a:off x="4330930" y="0"/>
            <a:ext cx="3217026" cy="438151"/>
          </a:xfrm>
          <a:prstGeom prst="rect">
            <a:avLst/>
          </a:prstGeom>
          <a:solidFill>
            <a:srgbClr val="FFF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A76BA2-B739-4EE4-94B0-BA01D10A1B33}"/>
              </a:ext>
            </a:extLst>
          </p:cNvPr>
          <p:cNvSpPr/>
          <p:nvPr userDrawn="1"/>
        </p:nvSpPr>
        <p:spPr>
          <a:xfrm>
            <a:off x="2360814" y="6396039"/>
            <a:ext cx="3624350" cy="4619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88D583-B470-4CDC-BC9B-502C56480E6B}"/>
              </a:ext>
            </a:extLst>
          </p:cNvPr>
          <p:cNvSpPr/>
          <p:nvPr userDrawn="1"/>
        </p:nvSpPr>
        <p:spPr>
          <a:xfrm>
            <a:off x="4330930" y="0"/>
            <a:ext cx="3217026" cy="438151"/>
          </a:xfrm>
          <a:prstGeom prst="rect">
            <a:avLst/>
          </a:prstGeom>
          <a:solidFill>
            <a:srgbClr val="FFF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62ECB7-72A2-42B2-A429-D9CAECD8DB96}"/>
              </a:ext>
            </a:extLst>
          </p:cNvPr>
          <p:cNvSpPr/>
          <p:nvPr userDrawn="1"/>
        </p:nvSpPr>
        <p:spPr>
          <a:xfrm>
            <a:off x="2360814" y="6396039"/>
            <a:ext cx="3624350" cy="4619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CA86715-A3D2-41DE-BF78-D5FAD492CB57}"/>
              </a:ext>
            </a:extLst>
          </p:cNvPr>
          <p:cNvSpPr/>
          <p:nvPr userDrawn="1"/>
        </p:nvSpPr>
        <p:spPr>
          <a:xfrm>
            <a:off x="4330930" y="0"/>
            <a:ext cx="3217026" cy="438151"/>
          </a:xfrm>
          <a:prstGeom prst="rect">
            <a:avLst/>
          </a:prstGeom>
          <a:solidFill>
            <a:srgbClr val="FFFE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840428-BB16-41B3-A7DA-545E761B0326}"/>
              </a:ext>
            </a:extLst>
          </p:cNvPr>
          <p:cNvSpPr/>
          <p:nvPr userDrawn="1"/>
        </p:nvSpPr>
        <p:spPr>
          <a:xfrm>
            <a:off x="2360814" y="6396039"/>
            <a:ext cx="3624350" cy="4619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iteracytrust.org.uk/family-zone/9-12/book-hopes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iteracytrust.org.uk/family-zone/9-12/book-hopes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literacytrust.org.uk/family-zone/9-12/book-hopes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80B42E07-BB8D-4470-89B9-2F06D48B548B}"/>
              </a:ext>
            </a:extLst>
          </p:cNvPr>
          <p:cNvSpPr/>
          <p:nvPr/>
        </p:nvSpPr>
        <p:spPr>
          <a:xfrm>
            <a:off x="7642371" y="5142451"/>
            <a:ext cx="1367405" cy="2013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14">
            <a:extLst>
              <a:ext uri="{FF2B5EF4-FFF2-40B4-BE49-F238E27FC236}">
                <a16:creationId xmlns:a16="http://schemas.microsoft.com/office/drawing/2014/main" id="{C4E9B80E-381D-4862-A3CB-85E18BFA8917}"/>
              </a:ext>
            </a:extLst>
          </p:cNvPr>
          <p:cNvGrpSpPr/>
          <p:nvPr/>
        </p:nvGrpSpPr>
        <p:grpSpPr>
          <a:xfrm>
            <a:off x="361450" y="2290740"/>
            <a:ext cx="7972781" cy="4005381"/>
            <a:chOff x="361450" y="2290740"/>
            <a:chExt cx="7972781" cy="400538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9C2BC02-22BD-4D52-9F05-29EC370681C5}"/>
                </a:ext>
              </a:extLst>
            </p:cNvPr>
            <p:cNvSpPr/>
            <p:nvPr/>
          </p:nvSpPr>
          <p:spPr>
            <a:xfrm>
              <a:off x="2810040" y="2290740"/>
              <a:ext cx="5524191" cy="22765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3AE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None/>
              </a:pPr>
              <a:endParaRPr lang="en-GB" sz="20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54B40BC-33F7-4665-84B4-3FDD096A2FA7}"/>
                </a:ext>
              </a:extLst>
            </p:cNvPr>
            <p:cNvSpPr txBox="1"/>
            <p:nvPr/>
          </p:nvSpPr>
          <p:spPr>
            <a:xfrm>
              <a:off x="3919278" y="2525725"/>
              <a:ext cx="4083662" cy="17081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solidFill>
                    <a:schemeClr val="tx1"/>
                  </a:solidFill>
                  <a:latin typeface="Twinkl" pitchFamily="2" charset="0"/>
                </a:rPr>
                <a:t>I met an old man once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solidFill>
                    <a:schemeClr val="tx1"/>
                  </a:solidFill>
                  <a:latin typeface="Twinkl" pitchFamily="2" charset="0"/>
                </a:rPr>
                <a:t>In a store full of magical things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solidFill>
                    <a:schemeClr val="tx1"/>
                  </a:solidFill>
                  <a:latin typeface="Twinkl" pitchFamily="2" charset="0"/>
                </a:rPr>
                <a:t>Whistling while he watched me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solidFill>
                    <a:schemeClr val="tx1"/>
                  </a:solidFill>
                  <a:latin typeface="Twinkl" pitchFamily="2" charset="0"/>
                </a:rPr>
                <a:t>His crooked hat on his head</a:t>
              </a:r>
            </a:p>
          </p:txBody>
        </p: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74FD09B4-428B-400D-8D08-5738C2B83E01}"/>
                </a:ext>
              </a:extLst>
            </p:cNvPr>
            <p:cNvGrpSpPr/>
            <p:nvPr/>
          </p:nvGrpSpPr>
          <p:grpSpPr>
            <a:xfrm>
              <a:off x="361450" y="2754315"/>
              <a:ext cx="2150087" cy="3541806"/>
              <a:chOff x="510669" y="2754315"/>
              <a:chExt cx="2150087" cy="3541806"/>
            </a:xfrm>
          </p:grpSpPr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894310D7-F082-41F7-927E-AC61FFF3B4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2600"/>
              <a:stretch/>
            </p:blipFill>
            <p:spPr>
              <a:xfrm>
                <a:off x="510669" y="2754315"/>
                <a:ext cx="2075179" cy="2893974"/>
              </a:xfrm>
              <a:prstGeom prst="rect">
                <a:avLst/>
              </a:prstGeom>
            </p:spPr>
          </p:pic>
          <p:pic>
            <p:nvPicPr>
              <p:cNvPr id="113" name="Picture 112">
                <a:extLst>
                  <a:ext uri="{FF2B5EF4-FFF2-40B4-BE49-F238E27FC236}">
                    <a16:creationId xmlns:a16="http://schemas.microsoft.com/office/drawing/2014/main" id="{2F64DBFA-5D3F-4B6D-8E52-69101EAD639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51" t="45335" r="-3610" b="41989"/>
              <a:stretch/>
            </p:blipFill>
            <p:spPr>
              <a:xfrm>
                <a:off x="2246568" y="5522259"/>
                <a:ext cx="414188" cy="773862"/>
              </a:xfrm>
              <a:prstGeom prst="rect">
                <a:avLst/>
              </a:prstGeom>
            </p:spPr>
          </p:pic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C7BD40D2-933E-45B7-AD91-7A5C7DC9351E}"/>
              </a:ext>
            </a:extLst>
          </p:cNvPr>
          <p:cNvGrpSpPr/>
          <p:nvPr/>
        </p:nvGrpSpPr>
        <p:grpSpPr>
          <a:xfrm>
            <a:off x="1588919" y="1552209"/>
            <a:ext cx="7161079" cy="3370104"/>
            <a:chOff x="1588919" y="1552209"/>
            <a:chExt cx="7161079" cy="3370104"/>
          </a:xfrm>
        </p:grpSpPr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7E07FC87-63E2-4951-9591-267C815DC730}"/>
                </a:ext>
              </a:extLst>
            </p:cNvPr>
            <p:cNvGrpSpPr/>
            <p:nvPr/>
          </p:nvGrpSpPr>
          <p:grpSpPr>
            <a:xfrm>
              <a:off x="1588919" y="1808445"/>
              <a:ext cx="7161079" cy="3113868"/>
              <a:chOff x="1588919" y="1808445"/>
              <a:chExt cx="7161079" cy="3113868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47AD55F-6356-44E0-B0D9-FFF67716B1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22005" y="2163538"/>
                <a:ext cx="4300728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F4B1097-4715-48A0-B68A-1B19EC5110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84870" y="4689454"/>
                <a:ext cx="5741069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5A2FF3A-1E4A-4764-9AAF-518FBA1C4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50051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Star: 5 Points 31">
                <a:extLst>
                  <a:ext uri="{FF2B5EF4-FFF2-40B4-BE49-F238E27FC236}">
                    <a16:creationId xmlns:a16="http://schemas.microsoft.com/office/drawing/2014/main" id="{61911C09-5EA2-459C-98C3-6C77FDEC60BB}"/>
                  </a:ext>
                </a:extLst>
              </p:cNvPr>
              <p:cNvSpPr/>
              <p:nvPr/>
            </p:nvSpPr>
            <p:spPr>
              <a:xfrm rot="1163193">
                <a:off x="2436575" y="4633097"/>
                <a:ext cx="289216" cy="289216"/>
              </a:xfrm>
              <a:prstGeom prst="star5">
                <a:avLst/>
              </a:prstGeom>
              <a:solidFill>
                <a:srgbClr val="C3AE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Star: 5 Points 32">
                <a:extLst>
                  <a:ext uri="{FF2B5EF4-FFF2-40B4-BE49-F238E27FC236}">
                    <a16:creationId xmlns:a16="http://schemas.microsoft.com/office/drawing/2014/main" id="{7F698857-7FD1-4C6B-935F-B0040A51D61D}"/>
                  </a:ext>
                </a:extLst>
              </p:cNvPr>
              <p:cNvSpPr/>
              <p:nvPr/>
            </p:nvSpPr>
            <p:spPr>
              <a:xfrm rot="20231824">
                <a:off x="8078759" y="1918423"/>
                <a:ext cx="173074" cy="173074"/>
              </a:xfrm>
              <a:prstGeom prst="star5">
                <a:avLst/>
              </a:prstGeom>
              <a:solidFill>
                <a:srgbClr val="C3AE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Star: 5 Points 34">
                <a:extLst>
                  <a:ext uri="{FF2B5EF4-FFF2-40B4-BE49-F238E27FC236}">
                    <a16:creationId xmlns:a16="http://schemas.microsoft.com/office/drawing/2014/main" id="{A3E2D304-2D6F-4824-AE93-061FF08EEFFF}"/>
                  </a:ext>
                </a:extLst>
              </p:cNvPr>
              <p:cNvSpPr/>
              <p:nvPr/>
            </p:nvSpPr>
            <p:spPr>
              <a:xfrm rot="2274720">
                <a:off x="8291057" y="1934697"/>
                <a:ext cx="386962" cy="386962"/>
              </a:xfrm>
              <a:prstGeom prst="star5">
                <a:avLst/>
              </a:prstGeom>
              <a:solidFill>
                <a:srgbClr val="C3AE55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Star: 5 Points 36">
                <a:extLst>
                  <a:ext uri="{FF2B5EF4-FFF2-40B4-BE49-F238E27FC236}">
                    <a16:creationId xmlns:a16="http://schemas.microsoft.com/office/drawing/2014/main" id="{A8A47B74-1B0F-4C38-873D-042A9298C411}"/>
                  </a:ext>
                </a:extLst>
              </p:cNvPr>
              <p:cNvSpPr/>
              <p:nvPr/>
            </p:nvSpPr>
            <p:spPr>
              <a:xfrm rot="19767684">
                <a:off x="8576924" y="1808445"/>
                <a:ext cx="173074" cy="173074"/>
              </a:xfrm>
              <a:prstGeom prst="star5">
                <a:avLst/>
              </a:prstGeom>
              <a:solidFill>
                <a:srgbClr val="C3AE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Star: 5 Points 38">
                <a:extLst>
                  <a:ext uri="{FF2B5EF4-FFF2-40B4-BE49-F238E27FC236}">
                    <a16:creationId xmlns:a16="http://schemas.microsoft.com/office/drawing/2014/main" id="{EE902E79-8EC9-478C-B200-0F2806E77F9A}"/>
                  </a:ext>
                </a:extLst>
              </p:cNvPr>
              <p:cNvSpPr/>
              <p:nvPr/>
            </p:nvSpPr>
            <p:spPr>
              <a:xfrm rot="18304041">
                <a:off x="2434224" y="4429374"/>
                <a:ext cx="173074" cy="173074"/>
              </a:xfrm>
              <a:prstGeom prst="star5">
                <a:avLst/>
              </a:prstGeom>
              <a:solidFill>
                <a:srgbClr val="C3AE55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6" name="Star: 5 Points 65">
                <a:extLst>
                  <a:ext uri="{FF2B5EF4-FFF2-40B4-BE49-F238E27FC236}">
                    <a16:creationId xmlns:a16="http://schemas.microsoft.com/office/drawing/2014/main" id="{C3983CD5-760F-4538-B409-399449EC1D2C}"/>
                  </a:ext>
                </a:extLst>
              </p:cNvPr>
              <p:cNvSpPr/>
              <p:nvPr/>
            </p:nvSpPr>
            <p:spPr>
              <a:xfrm rot="8077568">
                <a:off x="1887213" y="2131175"/>
                <a:ext cx="173074" cy="173074"/>
              </a:xfrm>
              <a:prstGeom prst="star5">
                <a:avLst/>
              </a:prstGeom>
              <a:solidFill>
                <a:srgbClr val="C3AE55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Star: 5 Points 66">
                <a:extLst>
                  <a:ext uri="{FF2B5EF4-FFF2-40B4-BE49-F238E27FC236}">
                    <a16:creationId xmlns:a16="http://schemas.microsoft.com/office/drawing/2014/main" id="{3626BAD9-9305-45B7-AFB8-306F8E3DC840}"/>
                  </a:ext>
                </a:extLst>
              </p:cNvPr>
              <p:cNvSpPr/>
              <p:nvPr/>
            </p:nvSpPr>
            <p:spPr>
              <a:xfrm rot="11720464">
                <a:off x="1588919" y="2325435"/>
                <a:ext cx="386962" cy="386962"/>
              </a:xfrm>
              <a:prstGeom prst="star5">
                <a:avLst/>
              </a:prstGeom>
              <a:solidFill>
                <a:srgbClr val="C3AE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Star: 5 Points 69">
                <a:extLst>
                  <a:ext uri="{FF2B5EF4-FFF2-40B4-BE49-F238E27FC236}">
                    <a16:creationId xmlns:a16="http://schemas.microsoft.com/office/drawing/2014/main" id="{3D1FC366-846D-43F2-A5C5-DCE19A641088}"/>
                  </a:ext>
                </a:extLst>
              </p:cNvPr>
              <p:cNvSpPr/>
              <p:nvPr/>
            </p:nvSpPr>
            <p:spPr>
              <a:xfrm rot="11028790">
                <a:off x="1859179" y="2762255"/>
                <a:ext cx="173074" cy="173074"/>
              </a:xfrm>
              <a:prstGeom prst="star5">
                <a:avLst/>
              </a:prstGeom>
              <a:solidFill>
                <a:srgbClr val="C3AE55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C08265F3-BEB2-40FE-8AE6-5937DFFBAC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1309" y="3593206"/>
                <a:ext cx="0" cy="1076931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3FE88453-2122-42FE-AD41-966FD4DD4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5894" y="1552209"/>
              <a:ext cx="2446830" cy="1993490"/>
            </a:xfrm>
            <a:prstGeom prst="rect">
              <a:avLst/>
            </a:prstGeom>
          </p:spPr>
        </p:pic>
      </p:grpSp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3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7AEB49-B546-4235-9BB0-F3B8D51EF083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3BDDEFEE-BC07-4D7D-B92F-652855AF5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41" t="38224" r="-3610" b="41989"/>
          <a:stretch/>
        </p:blipFill>
        <p:spPr>
          <a:xfrm>
            <a:off x="2037817" y="5088146"/>
            <a:ext cx="472501" cy="1207975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18092B0D-B4FB-4F68-8C84-A06328AB498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38"/>
          <a:stretch/>
        </p:blipFill>
        <p:spPr>
          <a:xfrm>
            <a:off x="0" y="6373502"/>
            <a:ext cx="9144000" cy="48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471C0977-50A4-4168-9F9A-3AC2B9EE9D8B}"/>
              </a:ext>
            </a:extLst>
          </p:cNvPr>
          <p:cNvGrpSpPr/>
          <p:nvPr/>
        </p:nvGrpSpPr>
        <p:grpSpPr>
          <a:xfrm>
            <a:off x="969307" y="1808445"/>
            <a:ext cx="7780691" cy="3221933"/>
            <a:chOff x="969307" y="1808445"/>
            <a:chExt cx="7780691" cy="3221933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8E974FB-848E-4771-AC1E-B27A71C51358}"/>
                </a:ext>
              </a:extLst>
            </p:cNvPr>
            <p:cNvGrpSpPr/>
            <p:nvPr/>
          </p:nvGrpSpPr>
          <p:grpSpPr>
            <a:xfrm>
              <a:off x="3431938" y="2163538"/>
              <a:ext cx="5018113" cy="2559507"/>
              <a:chOff x="3422210" y="2163538"/>
              <a:chExt cx="5018113" cy="2559507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47AD55F-6356-44E0-B0D9-FFF67716B1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22210" y="2163538"/>
                <a:ext cx="4790795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F4B1097-4715-48A0-B68A-1B19EC5110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47678" y="4689454"/>
                <a:ext cx="4168533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5A2FF3A-1E4A-4764-9AAF-518FBA1C4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Star: 5 Points 31">
              <a:extLst>
                <a:ext uri="{FF2B5EF4-FFF2-40B4-BE49-F238E27FC236}">
                  <a16:creationId xmlns:a16="http://schemas.microsoft.com/office/drawing/2014/main" id="{61911C09-5EA2-459C-98C3-6C77FDEC60BB}"/>
                </a:ext>
              </a:extLst>
            </p:cNvPr>
            <p:cNvSpPr/>
            <p:nvPr/>
          </p:nvSpPr>
          <p:spPr>
            <a:xfrm rot="1884447">
              <a:off x="3932315" y="4639536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tar: 5 Points 32">
              <a:extLst>
                <a:ext uri="{FF2B5EF4-FFF2-40B4-BE49-F238E27FC236}">
                  <a16:creationId xmlns:a16="http://schemas.microsoft.com/office/drawing/2014/main" id="{7F698857-7FD1-4C6B-935F-B0040A51D61D}"/>
                </a:ext>
              </a:extLst>
            </p:cNvPr>
            <p:cNvSpPr/>
            <p:nvPr/>
          </p:nvSpPr>
          <p:spPr>
            <a:xfrm rot="20231824">
              <a:off x="8078759" y="191842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tar: 5 Points 34">
              <a:extLst>
                <a:ext uri="{FF2B5EF4-FFF2-40B4-BE49-F238E27FC236}">
                  <a16:creationId xmlns:a16="http://schemas.microsoft.com/office/drawing/2014/main" id="{A3E2D304-2D6F-4824-AE93-061FF08EEFFF}"/>
                </a:ext>
              </a:extLst>
            </p:cNvPr>
            <p:cNvSpPr/>
            <p:nvPr/>
          </p:nvSpPr>
          <p:spPr>
            <a:xfrm rot="2274720">
              <a:off x="8291057" y="193469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tar: 5 Points 36">
              <a:extLst>
                <a:ext uri="{FF2B5EF4-FFF2-40B4-BE49-F238E27FC236}">
                  <a16:creationId xmlns:a16="http://schemas.microsoft.com/office/drawing/2014/main" id="{A8A47B74-1B0F-4C38-873D-042A9298C411}"/>
                </a:ext>
              </a:extLst>
            </p:cNvPr>
            <p:cNvSpPr/>
            <p:nvPr/>
          </p:nvSpPr>
          <p:spPr>
            <a:xfrm rot="19767684">
              <a:off x="8576924" y="180844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tar: 5 Points 38">
              <a:extLst>
                <a:ext uri="{FF2B5EF4-FFF2-40B4-BE49-F238E27FC236}">
                  <a16:creationId xmlns:a16="http://schemas.microsoft.com/office/drawing/2014/main" id="{EE902E79-8EC9-478C-B200-0F2806E77F9A}"/>
                </a:ext>
              </a:extLst>
            </p:cNvPr>
            <p:cNvSpPr/>
            <p:nvPr/>
          </p:nvSpPr>
          <p:spPr>
            <a:xfrm rot="18304041">
              <a:off x="3718368" y="485730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tar: 5 Points 65">
              <a:extLst>
                <a:ext uri="{FF2B5EF4-FFF2-40B4-BE49-F238E27FC236}">
                  <a16:creationId xmlns:a16="http://schemas.microsoft.com/office/drawing/2014/main" id="{C3983CD5-760F-4538-B409-399449EC1D2C}"/>
                </a:ext>
              </a:extLst>
            </p:cNvPr>
            <p:cNvSpPr/>
            <p:nvPr/>
          </p:nvSpPr>
          <p:spPr>
            <a:xfrm rot="8077568">
              <a:off x="1437791" y="2040611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tar: 5 Points 66">
              <a:extLst>
                <a:ext uri="{FF2B5EF4-FFF2-40B4-BE49-F238E27FC236}">
                  <a16:creationId xmlns:a16="http://schemas.microsoft.com/office/drawing/2014/main" id="{3626BAD9-9305-45B7-AFB8-306F8E3DC840}"/>
                </a:ext>
              </a:extLst>
            </p:cNvPr>
            <p:cNvSpPr/>
            <p:nvPr/>
          </p:nvSpPr>
          <p:spPr>
            <a:xfrm rot="11720464">
              <a:off x="969307" y="1932692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Star: 5 Points 69">
              <a:extLst>
                <a:ext uri="{FF2B5EF4-FFF2-40B4-BE49-F238E27FC236}">
                  <a16:creationId xmlns:a16="http://schemas.microsoft.com/office/drawing/2014/main" id="{3D1FC366-846D-43F2-A5C5-DCE19A641088}"/>
                </a:ext>
              </a:extLst>
            </p:cNvPr>
            <p:cNvSpPr/>
            <p:nvPr/>
          </p:nvSpPr>
          <p:spPr>
            <a:xfrm rot="11028790">
              <a:off x="1122104" y="251065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B9D9233-35D5-4C67-89C3-87EF1FFC814D}"/>
              </a:ext>
            </a:extLst>
          </p:cNvPr>
          <p:cNvGrpSpPr/>
          <p:nvPr/>
        </p:nvGrpSpPr>
        <p:grpSpPr>
          <a:xfrm>
            <a:off x="809770" y="1767806"/>
            <a:ext cx="7524461" cy="3268065"/>
            <a:chOff x="809770" y="1767806"/>
            <a:chExt cx="7524461" cy="326806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9C2BC02-22BD-4D52-9F05-29EC370681C5}"/>
                </a:ext>
              </a:extLst>
            </p:cNvPr>
            <p:cNvSpPr/>
            <p:nvPr/>
          </p:nvSpPr>
          <p:spPr>
            <a:xfrm>
              <a:off x="2810040" y="2290740"/>
              <a:ext cx="5524191" cy="22765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3AE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None/>
              </a:pPr>
              <a:endParaRPr lang="en-GB" sz="20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59E1673-CABF-4F9F-B69B-5174A5840AEF}"/>
                </a:ext>
              </a:extLst>
            </p:cNvPr>
            <p:cNvSpPr/>
            <p:nvPr/>
          </p:nvSpPr>
          <p:spPr>
            <a:xfrm>
              <a:off x="2677099" y="4263528"/>
              <a:ext cx="627961" cy="38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6DC8387-4ACE-43F0-AD35-FCD469184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770" y="1767806"/>
              <a:ext cx="3493091" cy="3268065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3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7AEB49-B546-4235-9BB0-F3B8D51EF083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4B40BC-33F7-4665-84B4-3FDD096A2FA7}"/>
              </a:ext>
            </a:extLst>
          </p:cNvPr>
          <p:cNvSpPr txBox="1"/>
          <p:nvPr/>
        </p:nvSpPr>
        <p:spPr>
          <a:xfrm>
            <a:off x="4167236" y="3721586"/>
            <a:ext cx="40836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1800" dirty="0">
                <a:latin typeface="Twinkl" pitchFamily="2" charset="0"/>
              </a:rPr>
              <a:t>He asked in his cheerful voice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246BAE6-A899-4652-9B85-7ACBA10C9FE9}"/>
              </a:ext>
            </a:extLst>
          </p:cNvPr>
          <p:cNvSpPr/>
          <p:nvPr/>
        </p:nvSpPr>
        <p:spPr>
          <a:xfrm>
            <a:off x="4737253" y="2612639"/>
            <a:ext cx="2952520" cy="981746"/>
          </a:xfrm>
          <a:prstGeom prst="wedgeRoundRectCallout">
            <a:avLst/>
          </a:prstGeom>
          <a:solidFill>
            <a:srgbClr val="C3AE5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‘what are you buying little miss?’</a:t>
            </a:r>
          </a:p>
        </p:txBody>
      </p:sp>
    </p:spTree>
    <p:extLst>
      <p:ext uri="{BB962C8B-B14F-4D97-AF65-F5344CB8AC3E}">
        <p14:creationId xmlns:p14="http://schemas.microsoft.com/office/powerpoint/2010/main" val="369452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0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FD9CE8AF-5955-4E2D-B965-C0ACB250657B}"/>
              </a:ext>
            </a:extLst>
          </p:cNvPr>
          <p:cNvGrpSpPr/>
          <p:nvPr/>
        </p:nvGrpSpPr>
        <p:grpSpPr>
          <a:xfrm>
            <a:off x="406419" y="1688103"/>
            <a:ext cx="8178646" cy="3462900"/>
            <a:chOff x="406419" y="1688103"/>
            <a:chExt cx="8178646" cy="3462900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07516173-679E-498A-BE5C-FC33FC68C7BC}"/>
                </a:ext>
              </a:extLst>
            </p:cNvPr>
            <p:cNvGrpSpPr/>
            <p:nvPr/>
          </p:nvGrpSpPr>
          <p:grpSpPr>
            <a:xfrm flipH="1">
              <a:off x="706366" y="2158778"/>
              <a:ext cx="5437259" cy="2559507"/>
              <a:chOff x="3003064" y="2163538"/>
              <a:chExt cx="5437259" cy="2559507"/>
            </a:xfrm>
          </p:grpSpPr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59BC6692-EEB2-4DAA-8A52-B0673CA99C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03064" y="2163538"/>
                <a:ext cx="5209938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EE19A1FC-A590-438A-8C3A-8DADD62625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08718" y="4689454"/>
                <a:ext cx="4907490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D5D6D0FF-D609-4672-BF69-58342E0070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Star: 5 Points 42">
              <a:extLst>
                <a:ext uri="{FF2B5EF4-FFF2-40B4-BE49-F238E27FC236}">
                  <a16:creationId xmlns:a16="http://schemas.microsoft.com/office/drawing/2014/main" id="{6CCED9B7-680F-43FA-857B-BCBB8369F3CE}"/>
                </a:ext>
              </a:extLst>
            </p:cNvPr>
            <p:cNvSpPr/>
            <p:nvPr/>
          </p:nvSpPr>
          <p:spPr>
            <a:xfrm rot="19715553" flipH="1">
              <a:off x="6277462" y="4625048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tar: 5 Points 43">
              <a:extLst>
                <a:ext uri="{FF2B5EF4-FFF2-40B4-BE49-F238E27FC236}">
                  <a16:creationId xmlns:a16="http://schemas.microsoft.com/office/drawing/2014/main" id="{AE206EB7-60DD-4374-B5E3-6AE3AF21F7A6}"/>
                </a:ext>
              </a:extLst>
            </p:cNvPr>
            <p:cNvSpPr/>
            <p:nvPr/>
          </p:nvSpPr>
          <p:spPr>
            <a:xfrm rot="1368176" flipH="1">
              <a:off x="904584" y="191366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tar: 5 Points 44">
              <a:extLst>
                <a:ext uri="{FF2B5EF4-FFF2-40B4-BE49-F238E27FC236}">
                  <a16:creationId xmlns:a16="http://schemas.microsoft.com/office/drawing/2014/main" id="{BB83131A-A44C-4AE4-8E3E-5948201A1028}"/>
                </a:ext>
              </a:extLst>
            </p:cNvPr>
            <p:cNvSpPr/>
            <p:nvPr/>
          </p:nvSpPr>
          <p:spPr>
            <a:xfrm rot="19325280" flipH="1">
              <a:off x="478398" y="192993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tar: 5 Points 45">
              <a:extLst>
                <a:ext uri="{FF2B5EF4-FFF2-40B4-BE49-F238E27FC236}">
                  <a16:creationId xmlns:a16="http://schemas.microsoft.com/office/drawing/2014/main" id="{1088AC1B-7B4D-4EF1-A017-7F4C6E18C3D4}"/>
                </a:ext>
              </a:extLst>
            </p:cNvPr>
            <p:cNvSpPr/>
            <p:nvPr/>
          </p:nvSpPr>
          <p:spPr>
            <a:xfrm rot="1832316" flipH="1">
              <a:off x="406419" y="180368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tar: 5 Points 46">
              <a:extLst>
                <a:ext uri="{FF2B5EF4-FFF2-40B4-BE49-F238E27FC236}">
                  <a16:creationId xmlns:a16="http://schemas.microsoft.com/office/drawing/2014/main" id="{350DF5E5-DE26-4768-B3DE-EDB981DAFBCF}"/>
                </a:ext>
              </a:extLst>
            </p:cNvPr>
            <p:cNvSpPr/>
            <p:nvPr/>
          </p:nvSpPr>
          <p:spPr>
            <a:xfrm rot="3295959" flipH="1">
              <a:off x="6399577" y="4977929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tar: 5 Points 48">
              <a:extLst>
                <a:ext uri="{FF2B5EF4-FFF2-40B4-BE49-F238E27FC236}">
                  <a16:creationId xmlns:a16="http://schemas.microsoft.com/office/drawing/2014/main" id="{A0FFD57C-2142-45AF-ACAB-B4011110DF8D}"/>
                </a:ext>
              </a:extLst>
            </p:cNvPr>
            <p:cNvSpPr/>
            <p:nvPr/>
          </p:nvSpPr>
          <p:spPr>
            <a:xfrm rot="13522432" flipH="1">
              <a:off x="7892071" y="1688103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tar: 5 Points 49">
              <a:extLst>
                <a:ext uri="{FF2B5EF4-FFF2-40B4-BE49-F238E27FC236}">
                  <a16:creationId xmlns:a16="http://schemas.microsoft.com/office/drawing/2014/main" id="{8031E934-17FE-4A09-8D25-113DB1C0C028}"/>
                </a:ext>
              </a:extLst>
            </p:cNvPr>
            <p:cNvSpPr/>
            <p:nvPr/>
          </p:nvSpPr>
          <p:spPr>
            <a:xfrm rot="10460293" flipH="1">
              <a:off x="8048813" y="1841395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Star: 5 Points 50">
              <a:extLst>
                <a:ext uri="{FF2B5EF4-FFF2-40B4-BE49-F238E27FC236}">
                  <a16:creationId xmlns:a16="http://schemas.microsoft.com/office/drawing/2014/main" id="{2FFA51C9-1F82-4BD2-8FE3-9A6740B926E9}"/>
                </a:ext>
              </a:extLst>
            </p:cNvPr>
            <p:cNvSpPr/>
            <p:nvPr/>
          </p:nvSpPr>
          <p:spPr>
            <a:xfrm rot="10571210" flipH="1">
              <a:off x="8411991" y="1756991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3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7AEB49-B546-4235-9BB0-F3B8D51EF083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2111A55-4A9B-4DC5-8359-660EB7C71993}"/>
              </a:ext>
            </a:extLst>
          </p:cNvPr>
          <p:cNvGrpSpPr/>
          <p:nvPr/>
        </p:nvGrpSpPr>
        <p:grpSpPr>
          <a:xfrm>
            <a:off x="811765" y="1598064"/>
            <a:ext cx="7794763" cy="3758275"/>
            <a:chOff x="877387" y="1656432"/>
            <a:chExt cx="7794763" cy="3758275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44ED52C-A549-46E8-996B-948208CC5FDF}"/>
                </a:ext>
              </a:extLst>
            </p:cNvPr>
            <p:cNvSpPr/>
            <p:nvPr/>
          </p:nvSpPr>
          <p:spPr>
            <a:xfrm>
              <a:off x="877387" y="2340147"/>
              <a:ext cx="5893064" cy="22765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3AE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None/>
              </a:pPr>
              <a:endParaRPr lang="en-GB" sz="20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0CAF426-1ED0-4C74-994C-3C1C19CEBE64}"/>
                </a:ext>
              </a:extLst>
            </p:cNvPr>
            <p:cNvSpPr txBox="1"/>
            <p:nvPr/>
          </p:nvSpPr>
          <p:spPr>
            <a:xfrm>
              <a:off x="1006926" y="2576327"/>
              <a:ext cx="4976991" cy="17081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‘There is a clock that can send you anywhere in the world,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An elephant that can fly,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A bar of chocolate that you can never finish …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E7A2287-3DA7-45E1-B7C1-8A23E6933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3593" y="1656432"/>
              <a:ext cx="2968557" cy="3758275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EFE99902-AC20-40A7-82E9-FC96636E6A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807" y="3429000"/>
            <a:ext cx="723195" cy="76536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F27B25C-6315-4DAD-AE9C-6765D832E1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744" y="4160101"/>
            <a:ext cx="834208" cy="89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43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744ED52C-A549-46E8-996B-948208CC5FDF}"/>
              </a:ext>
            </a:extLst>
          </p:cNvPr>
          <p:cNvSpPr/>
          <p:nvPr/>
        </p:nvSpPr>
        <p:spPr>
          <a:xfrm>
            <a:off x="811765" y="2281779"/>
            <a:ext cx="5893064" cy="2276520"/>
          </a:xfrm>
          <a:prstGeom prst="rect">
            <a:avLst/>
          </a:prstGeom>
          <a:solidFill>
            <a:schemeClr val="bg1"/>
          </a:solidFill>
          <a:ln w="28575">
            <a:solidFill>
              <a:srgbClr val="C3AE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1C4E1A4D-9300-41EF-8440-F2EC321DFC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63307" y="1591528"/>
            <a:ext cx="2968557" cy="375827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FD9CE8AF-5955-4E2D-B965-C0ACB250657B}"/>
              </a:ext>
            </a:extLst>
          </p:cNvPr>
          <p:cNvGrpSpPr/>
          <p:nvPr/>
        </p:nvGrpSpPr>
        <p:grpSpPr>
          <a:xfrm>
            <a:off x="406419" y="1735728"/>
            <a:ext cx="7978621" cy="3415275"/>
            <a:chOff x="406419" y="1735728"/>
            <a:chExt cx="7978621" cy="3415275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07516173-679E-498A-BE5C-FC33FC68C7BC}"/>
                </a:ext>
              </a:extLst>
            </p:cNvPr>
            <p:cNvGrpSpPr/>
            <p:nvPr/>
          </p:nvGrpSpPr>
          <p:grpSpPr>
            <a:xfrm flipH="1">
              <a:off x="706366" y="2158778"/>
              <a:ext cx="5233312" cy="2559507"/>
              <a:chOff x="3207011" y="2163538"/>
              <a:chExt cx="5233312" cy="2559507"/>
            </a:xfrm>
          </p:grpSpPr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59BC6692-EEB2-4DAA-8A52-B0673CA99C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7011" y="2163538"/>
                <a:ext cx="5005993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EE19A1FC-A590-438A-8C3A-8DADD62625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7011" y="4689454"/>
                <a:ext cx="5209199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D5D6D0FF-D609-4672-BF69-58342E0070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Star: 5 Points 42">
              <a:extLst>
                <a:ext uri="{FF2B5EF4-FFF2-40B4-BE49-F238E27FC236}">
                  <a16:creationId xmlns:a16="http://schemas.microsoft.com/office/drawing/2014/main" id="{6CCED9B7-680F-43FA-857B-BCBB8369F3CE}"/>
                </a:ext>
              </a:extLst>
            </p:cNvPr>
            <p:cNvSpPr/>
            <p:nvPr/>
          </p:nvSpPr>
          <p:spPr>
            <a:xfrm rot="19715553" flipH="1">
              <a:off x="5964665" y="4625048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tar: 5 Points 43">
              <a:extLst>
                <a:ext uri="{FF2B5EF4-FFF2-40B4-BE49-F238E27FC236}">
                  <a16:creationId xmlns:a16="http://schemas.microsoft.com/office/drawing/2014/main" id="{AE206EB7-60DD-4374-B5E3-6AE3AF21F7A6}"/>
                </a:ext>
              </a:extLst>
            </p:cNvPr>
            <p:cNvSpPr/>
            <p:nvPr/>
          </p:nvSpPr>
          <p:spPr>
            <a:xfrm rot="1368176" flipH="1">
              <a:off x="904584" y="191366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tar: 5 Points 44">
              <a:extLst>
                <a:ext uri="{FF2B5EF4-FFF2-40B4-BE49-F238E27FC236}">
                  <a16:creationId xmlns:a16="http://schemas.microsoft.com/office/drawing/2014/main" id="{BB83131A-A44C-4AE4-8E3E-5948201A1028}"/>
                </a:ext>
              </a:extLst>
            </p:cNvPr>
            <p:cNvSpPr/>
            <p:nvPr/>
          </p:nvSpPr>
          <p:spPr>
            <a:xfrm rot="19325280" flipH="1">
              <a:off x="478398" y="192993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tar: 5 Points 45">
              <a:extLst>
                <a:ext uri="{FF2B5EF4-FFF2-40B4-BE49-F238E27FC236}">
                  <a16:creationId xmlns:a16="http://schemas.microsoft.com/office/drawing/2014/main" id="{1088AC1B-7B4D-4EF1-A017-7F4C6E18C3D4}"/>
                </a:ext>
              </a:extLst>
            </p:cNvPr>
            <p:cNvSpPr/>
            <p:nvPr/>
          </p:nvSpPr>
          <p:spPr>
            <a:xfrm rot="1832316" flipH="1">
              <a:off x="406419" y="180368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tar: 5 Points 46">
              <a:extLst>
                <a:ext uri="{FF2B5EF4-FFF2-40B4-BE49-F238E27FC236}">
                  <a16:creationId xmlns:a16="http://schemas.microsoft.com/office/drawing/2014/main" id="{350DF5E5-DE26-4768-B3DE-EDB981DAFBCF}"/>
                </a:ext>
              </a:extLst>
            </p:cNvPr>
            <p:cNvSpPr/>
            <p:nvPr/>
          </p:nvSpPr>
          <p:spPr>
            <a:xfrm rot="3295959" flipH="1">
              <a:off x="6086780" y="4977929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tar: 5 Points 48">
              <a:extLst>
                <a:ext uri="{FF2B5EF4-FFF2-40B4-BE49-F238E27FC236}">
                  <a16:creationId xmlns:a16="http://schemas.microsoft.com/office/drawing/2014/main" id="{A0FFD57C-2142-45AF-ACAB-B4011110DF8D}"/>
                </a:ext>
              </a:extLst>
            </p:cNvPr>
            <p:cNvSpPr/>
            <p:nvPr/>
          </p:nvSpPr>
          <p:spPr>
            <a:xfrm rot="13522432" flipH="1">
              <a:off x="7692046" y="1735728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tar: 5 Points 49">
              <a:extLst>
                <a:ext uri="{FF2B5EF4-FFF2-40B4-BE49-F238E27FC236}">
                  <a16:creationId xmlns:a16="http://schemas.microsoft.com/office/drawing/2014/main" id="{8031E934-17FE-4A09-8D25-113DB1C0C028}"/>
                </a:ext>
              </a:extLst>
            </p:cNvPr>
            <p:cNvSpPr/>
            <p:nvPr/>
          </p:nvSpPr>
          <p:spPr>
            <a:xfrm rot="10460293" flipH="1">
              <a:off x="7848788" y="1889020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Star: 5 Points 50">
              <a:extLst>
                <a:ext uri="{FF2B5EF4-FFF2-40B4-BE49-F238E27FC236}">
                  <a16:creationId xmlns:a16="http://schemas.microsoft.com/office/drawing/2014/main" id="{2FFA51C9-1F82-4BD2-8FE3-9A6740B926E9}"/>
                </a:ext>
              </a:extLst>
            </p:cNvPr>
            <p:cNvSpPr/>
            <p:nvPr/>
          </p:nvSpPr>
          <p:spPr>
            <a:xfrm rot="10571210" flipH="1">
              <a:off x="8211966" y="1804616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10CAF426-1ED0-4C74-994C-3C1C19CEBE64}"/>
              </a:ext>
            </a:extLst>
          </p:cNvPr>
          <p:cNvSpPr txBox="1"/>
          <p:nvPr/>
        </p:nvSpPr>
        <p:spPr>
          <a:xfrm>
            <a:off x="1023759" y="2645081"/>
            <a:ext cx="487866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1800" dirty="0">
                <a:latin typeface="Twinkl" pitchFamily="2" charset="0"/>
              </a:rPr>
              <a:t>Or a smile that can never fade.’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1800" dirty="0">
                <a:latin typeface="Twinkl" pitchFamily="2" charset="0"/>
              </a:rPr>
              <a:t>So much to choose from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1800" dirty="0">
                <a:latin typeface="Twinkl" pitchFamily="2" charset="0"/>
              </a:rPr>
              <a:t>In a store full of magical things,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E7A2287-3DA7-45E1-B7C1-8A23E69334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678" y="1598064"/>
            <a:ext cx="2968557" cy="37582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73588FCD-7312-4497-B5B7-4EA07398279B}"/>
              </a:ext>
            </a:extLst>
          </p:cNvPr>
          <p:cNvGrpSpPr/>
          <p:nvPr/>
        </p:nvGrpSpPr>
        <p:grpSpPr>
          <a:xfrm>
            <a:off x="5420224" y="2090131"/>
            <a:ext cx="2795224" cy="2554057"/>
            <a:chOff x="5223086" y="1978197"/>
            <a:chExt cx="3707328" cy="3387466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815A00EF-336E-4E7F-B6D6-60236CBA2D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3086" y="1978197"/>
              <a:ext cx="723195" cy="765362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0D7D2362-363C-448A-98B7-BD24BECD1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6206" y="4469604"/>
              <a:ext cx="834208" cy="896059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DE9FD24-E759-4AC2-BDD8-4CC8B3B9992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33" t="88778" b="1"/>
          <a:stretch/>
        </p:blipFill>
        <p:spPr>
          <a:xfrm flipH="1">
            <a:off x="6510687" y="2805113"/>
            <a:ext cx="138884" cy="10065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4A6C14-C95E-4674-A013-9164F0886DE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07" t="78159" r="11007" b="2"/>
          <a:stretch/>
        </p:blipFill>
        <p:spPr>
          <a:xfrm flipH="1">
            <a:off x="6649571" y="2709865"/>
            <a:ext cx="160656" cy="195904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C895F98E-EC6C-4A40-8996-1CF09C050664}"/>
              </a:ext>
            </a:extLst>
          </p:cNvPr>
          <p:cNvGrpSpPr/>
          <p:nvPr/>
        </p:nvGrpSpPr>
        <p:grpSpPr>
          <a:xfrm>
            <a:off x="6590661" y="1989828"/>
            <a:ext cx="1191264" cy="780228"/>
            <a:chOff x="6590661" y="1989828"/>
            <a:chExt cx="1191264" cy="780228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106ED1B-3B87-4052-88FE-BDF882AEFD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94" t="-2109" r="6428" b="21840"/>
            <a:stretch/>
          </p:blipFill>
          <p:spPr>
            <a:xfrm flipH="1">
              <a:off x="6590661" y="1989828"/>
              <a:ext cx="1191264" cy="72003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ED23F52-DEEA-41B1-B8E2-F6A86F1A06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6" t="57757" r="24510" b="15130"/>
            <a:stretch/>
          </p:blipFill>
          <p:spPr>
            <a:xfrm flipH="1">
              <a:off x="6816829" y="2526842"/>
              <a:ext cx="896040" cy="243214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B21AF8CC-2522-4C78-9105-CF6C5AB7B4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0586"/>
          <a:stretch/>
        </p:blipFill>
        <p:spPr>
          <a:xfrm>
            <a:off x="5185619" y="2631315"/>
            <a:ext cx="2075179" cy="3016971"/>
          </a:xfrm>
          <a:prstGeom prst="rect">
            <a:avLst/>
          </a:prstGeom>
        </p:spPr>
      </p:pic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3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7AEB49-B546-4235-9BB0-F3B8D51EF083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FE7646D-6347-47BF-B094-59C912B9C24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30" t="35936" r="-5635" b="40135"/>
          <a:stretch/>
        </p:blipFill>
        <p:spPr>
          <a:xfrm>
            <a:off x="6854868" y="4820609"/>
            <a:ext cx="518888" cy="146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7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63">
            <a:extLst>
              <a:ext uri="{FF2B5EF4-FFF2-40B4-BE49-F238E27FC236}">
                <a16:creationId xmlns:a16="http://schemas.microsoft.com/office/drawing/2014/main" id="{3990E1F7-2511-4BF8-9131-84C1EF82EB17}"/>
              </a:ext>
            </a:extLst>
          </p:cNvPr>
          <p:cNvGrpSpPr/>
          <p:nvPr/>
        </p:nvGrpSpPr>
        <p:grpSpPr>
          <a:xfrm>
            <a:off x="406419" y="1776041"/>
            <a:ext cx="8178646" cy="3374962"/>
            <a:chOff x="406419" y="1776041"/>
            <a:chExt cx="8178646" cy="3374962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4664D949-532C-4429-B336-4AD33DAAB9C7}"/>
                </a:ext>
              </a:extLst>
            </p:cNvPr>
            <p:cNvGrpSpPr/>
            <p:nvPr/>
          </p:nvGrpSpPr>
          <p:grpSpPr>
            <a:xfrm flipH="1">
              <a:off x="706366" y="2145280"/>
              <a:ext cx="5733345" cy="2573005"/>
              <a:chOff x="2706978" y="2150040"/>
              <a:chExt cx="5733345" cy="2573005"/>
            </a:xfrm>
          </p:grpSpPr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ED542D26-56E4-495C-B930-A6BD0A747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6978" y="2150040"/>
                <a:ext cx="5506024" cy="13499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F90BFCB5-F070-462C-A143-2E3183435B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7011" y="4689454"/>
                <a:ext cx="5209199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FD0C9211-84A1-4653-9600-D1FCCAA0A1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Star: 5 Points 68">
              <a:extLst>
                <a:ext uri="{FF2B5EF4-FFF2-40B4-BE49-F238E27FC236}">
                  <a16:creationId xmlns:a16="http://schemas.microsoft.com/office/drawing/2014/main" id="{4A7863EE-F8FF-4F1F-9E30-9750A39A4BA0}"/>
                </a:ext>
              </a:extLst>
            </p:cNvPr>
            <p:cNvSpPr/>
            <p:nvPr/>
          </p:nvSpPr>
          <p:spPr>
            <a:xfrm rot="19715553" flipH="1">
              <a:off x="5964665" y="4625048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Star: 5 Points 71">
              <a:extLst>
                <a:ext uri="{FF2B5EF4-FFF2-40B4-BE49-F238E27FC236}">
                  <a16:creationId xmlns:a16="http://schemas.microsoft.com/office/drawing/2014/main" id="{8BEA2878-8229-4A07-B311-85AC600117A2}"/>
                </a:ext>
              </a:extLst>
            </p:cNvPr>
            <p:cNvSpPr/>
            <p:nvPr/>
          </p:nvSpPr>
          <p:spPr>
            <a:xfrm rot="1368176" flipH="1">
              <a:off x="904584" y="191366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tar: 5 Points 72">
              <a:extLst>
                <a:ext uri="{FF2B5EF4-FFF2-40B4-BE49-F238E27FC236}">
                  <a16:creationId xmlns:a16="http://schemas.microsoft.com/office/drawing/2014/main" id="{5FB6B8B5-4984-4497-BB56-74B0FB02D089}"/>
                </a:ext>
              </a:extLst>
            </p:cNvPr>
            <p:cNvSpPr/>
            <p:nvPr/>
          </p:nvSpPr>
          <p:spPr>
            <a:xfrm rot="19325280" flipH="1">
              <a:off x="478398" y="192993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tar: 5 Points 73">
              <a:extLst>
                <a:ext uri="{FF2B5EF4-FFF2-40B4-BE49-F238E27FC236}">
                  <a16:creationId xmlns:a16="http://schemas.microsoft.com/office/drawing/2014/main" id="{20987BFD-2192-412E-8355-6DF0CC747B3B}"/>
                </a:ext>
              </a:extLst>
            </p:cNvPr>
            <p:cNvSpPr/>
            <p:nvPr/>
          </p:nvSpPr>
          <p:spPr>
            <a:xfrm rot="1832316" flipH="1">
              <a:off x="406419" y="180368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tar: 5 Points 74">
              <a:extLst>
                <a:ext uri="{FF2B5EF4-FFF2-40B4-BE49-F238E27FC236}">
                  <a16:creationId xmlns:a16="http://schemas.microsoft.com/office/drawing/2014/main" id="{EE125396-3EF1-41C7-BA81-9E4C5037D789}"/>
                </a:ext>
              </a:extLst>
            </p:cNvPr>
            <p:cNvSpPr/>
            <p:nvPr/>
          </p:nvSpPr>
          <p:spPr>
            <a:xfrm rot="3295959" flipH="1">
              <a:off x="6086780" y="4977929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Star: 5 Points 75">
              <a:extLst>
                <a:ext uri="{FF2B5EF4-FFF2-40B4-BE49-F238E27FC236}">
                  <a16:creationId xmlns:a16="http://schemas.microsoft.com/office/drawing/2014/main" id="{2ED37A2B-4712-44DB-9743-EB62779FBFA2}"/>
                </a:ext>
              </a:extLst>
            </p:cNvPr>
            <p:cNvSpPr/>
            <p:nvPr/>
          </p:nvSpPr>
          <p:spPr>
            <a:xfrm rot="13522432" flipH="1">
              <a:off x="7597046" y="1921287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Star: 5 Points 76">
              <a:extLst>
                <a:ext uri="{FF2B5EF4-FFF2-40B4-BE49-F238E27FC236}">
                  <a16:creationId xmlns:a16="http://schemas.microsoft.com/office/drawing/2014/main" id="{0AA91790-F55B-4512-9991-BD99EE0985D7}"/>
                </a:ext>
              </a:extLst>
            </p:cNvPr>
            <p:cNvSpPr/>
            <p:nvPr/>
          </p:nvSpPr>
          <p:spPr>
            <a:xfrm rot="10460293" flipH="1">
              <a:off x="7191218" y="1899816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tar: 5 Points 77">
              <a:extLst>
                <a:ext uri="{FF2B5EF4-FFF2-40B4-BE49-F238E27FC236}">
                  <a16:creationId xmlns:a16="http://schemas.microsoft.com/office/drawing/2014/main" id="{C0A7DFAF-4437-4DE4-8D66-2F9A0A3AF832}"/>
                </a:ext>
              </a:extLst>
            </p:cNvPr>
            <p:cNvSpPr/>
            <p:nvPr/>
          </p:nvSpPr>
          <p:spPr>
            <a:xfrm rot="10571210" flipH="1">
              <a:off x="8411991" y="1776041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 hidden="1">
            <a:extLst>
              <a:ext uri="{FF2B5EF4-FFF2-40B4-BE49-F238E27FC236}">
                <a16:creationId xmlns:a16="http://schemas.microsoft.com/office/drawing/2014/main" id="{471C0977-50A4-4168-9F9A-3AC2B9EE9D8B}"/>
              </a:ext>
            </a:extLst>
          </p:cNvPr>
          <p:cNvGrpSpPr/>
          <p:nvPr/>
        </p:nvGrpSpPr>
        <p:grpSpPr>
          <a:xfrm>
            <a:off x="969307" y="1808445"/>
            <a:ext cx="7780691" cy="3221933"/>
            <a:chOff x="969307" y="1808445"/>
            <a:chExt cx="7780691" cy="3221933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8E974FB-848E-4771-AC1E-B27A71C51358}"/>
                </a:ext>
              </a:extLst>
            </p:cNvPr>
            <p:cNvGrpSpPr/>
            <p:nvPr/>
          </p:nvGrpSpPr>
          <p:grpSpPr>
            <a:xfrm>
              <a:off x="3431938" y="2163538"/>
              <a:ext cx="5018113" cy="2559507"/>
              <a:chOff x="3422210" y="2163538"/>
              <a:chExt cx="5018113" cy="2559507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47AD55F-6356-44E0-B0D9-FFF67716B1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22210" y="2163538"/>
                <a:ext cx="4790795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F4B1097-4715-48A0-B68A-1B19EC5110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47678" y="4689454"/>
                <a:ext cx="4168533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5A2FF3A-1E4A-4764-9AAF-518FBA1C4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Star: 5 Points 31">
              <a:extLst>
                <a:ext uri="{FF2B5EF4-FFF2-40B4-BE49-F238E27FC236}">
                  <a16:creationId xmlns:a16="http://schemas.microsoft.com/office/drawing/2014/main" id="{61911C09-5EA2-459C-98C3-6C77FDEC60BB}"/>
                </a:ext>
              </a:extLst>
            </p:cNvPr>
            <p:cNvSpPr/>
            <p:nvPr/>
          </p:nvSpPr>
          <p:spPr>
            <a:xfrm rot="1884447">
              <a:off x="3932315" y="4639536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tar: 5 Points 32">
              <a:extLst>
                <a:ext uri="{FF2B5EF4-FFF2-40B4-BE49-F238E27FC236}">
                  <a16:creationId xmlns:a16="http://schemas.microsoft.com/office/drawing/2014/main" id="{7F698857-7FD1-4C6B-935F-B0040A51D61D}"/>
                </a:ext>
              </a:extLst>
            </p:cNvPr>
            <p:cNvSpPr/>
            <p:nvPr/>
          </p:nvSpPr>
          <p:spPr>
            <a:xfrm rot="20231824">
              <a:off x="8078759" y="191842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tar: 5 Points 34">
              <a:extLst>
                <a:ext uri="{FF2B5EF4-FFF2-40B4-BE49-F238E27FC236}">
                  <a16:creationId xmlns:a16="http://schemas.microsoft.com/office/drawing/2014/main" id="{A3E2D304-2D6F-4824-AE93-061FF08EEFFF}"/>
                </a:ext>
              </a:extLst>
            </p:cNvPr>
            <p:cNvSpPr/>
            <p:nvPr/>
          </p:nvSpPr>
          <p:spPr>
            <a:xfrm rot="2274720">
              <a:off x="8291057" y="193469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tar: 5 Points 36">
              <a:extLst>
                <a:ext uri="{FF2B5EF4-FFF2-40B4-BE49-F238E27FC236}">
                  <a16:creationId xmlns:a16="http://schemas.microsoft.com/office/drawing/2014/main" id="{A8A47B74-1B0F-4C38-873D-042A9298C411}"/>
                </a:ext>
              </a:extLst>
            </p:cNvPr>
            <p:cNvSpPr/>
            <p:nvPr/>
          </p:nvSpPr>
          <p:spPr>
            <a:xfrm rot="19767684">
              <a:off x="8576924" y="180844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tar: 5 Points 38">
              <a:extLst>
                <a:ext uri="{FF2B5EF4-FFF2-40B4-BE49-F238E27FC236}">
                  <a16:creationId xmlns:a16="http://schemas.microsoft.com/office/drawing/2014/main" id="{EE902E79-8EC9-478C-B200-0F2806E77F9A}"/>
                </a:ext>
              </a:extLst>
            </p:cNvPr>
            <p:cNvSpPr/>
            <p:nvPr/>
          </p:nvSpPr>
          <p:spPr>
            <a:xfrm rot="18304041">
              <a:off x="3718368" y="485730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tar: 5 Points 65">
              <a:extLst>
                <a:ext uri="{FF2B5EF4-FFF2-40B4-BE49-F238E27FC236}">
                  <a16:creationId xmlns:a16="http://schemas.microsoft.com/office/drawing/2014/main" id="{C3983CD5-760F-4538-B409-399449EC1D2C}"/>
                </a:ext>
              </a:extLst>
            </p:cNvPr>
            <p:cNvSpPr/>
            <p:nvPr/>
          </p:nvSpPr>
          <p:spPr>
            <a:xfrm rot="8077568">
              <a:off x="1437791" y="2040611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tar: 5 Points 66">
              <a:extLst>
                <a:ext uri="{FF2B5EF4-FFF2-40B4-BE49-F238E27FC236}">
                  <a16:creationId xmlns:a16="http://schemas.microsoft.com/office/drawing/2014/main" id="{3626BAD9-9305-45B7-AFB8-306F8E3DC840}"/>
                </a:ext>
              </a:extLst>
            </p:cNvPr>
            <p:cNvSpPr/>
            <p:nvPr/>
          </p:nvSpPr>
          <p:spPr>
            <a:xfrm rot="11720464">
              <a:off x="969307" y="1932692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Star: 5 Points 69">
              <a:extLst>
                <a:ext uri="{FF2B5EF4-FFF2-40B4-BE49-F238E27FC236}">
                  <a16:creationId xmlns:a16="http://schemas.microsoft.com/office/drawing/2014/main" id="{3D1FC366-846D-43F2-A5C5-DCE19A641088}"/>
                </a:ext>
              </a:extLst>
            </p:cNvPr>
            <p:cNvSpPr/>
            <p:nvPr/>
          </p:nvSpPr>
          <p:spPr>
            <a:xfrm rot="11028790">
              <a:off x="1122104" y="251065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9C71B77-5BAF-4DA7-B847-BEF060B4C9C4}"/>
              </a:ext>
            </a:extLst>
          </p:cNvPr>
          <p:cNvGrpSpPr/>
          <p:nvPr/>
        </p:nvGrpSpPr>
        <p:grpSpPr>
          <a:xfrm>
            <a:off x="811765" y="1780924"/>
            <a:ext cx="8205037" cy="4169103"/>
            <a:chOff x="811765" y="1780924"/>
            <a:chExt cx="8205037" cy="4169103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54186E9-09AC-4A9C-BF46-A3867445A4EB}"/>
                </a:ext>
              </a:extLst>
            </p:cNvPr>
            <p:cNvSpPr/>
            <p:nvPr/>
          </p:nvSpPr>
          <p:spPr>
            <a:xfrm>
              <a:off x="811765" y="2281779"/>
              <a:ext cx="5627946" cy="22765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3AE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None/>
              </a:pPr>
              <a:endParaRPr lang="en-GB" sz="20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0D701F-302D-4505-99E1-D3D1E2EAD1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12110" y="1780924"/>
              <a:ext cx="3493090" cy="3268065"/>
            </a:xfrm>
            <a:prstGeom prst="rect">
              <a:avLst/>
            </a:prstGeom>
          </p:spPr>
        </p:pic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6174D58-604B-473C-B137-74C39EBC2083}"/>
                </a:ext>
              </a:extLst>
            </p:cNvPr>
            <p:cNvSpPr/>
            <p:nvPr/>
          </p:nvSpPr>
          <p:spPr>
            <a:xfrm>
              <a:off x="6245157" y="3677055"/>
              <a:ext cx="406548" cy="6906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8EA4996A-8762-47B5-A53B-B1CAA9B07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16791" y="1780926"/>
              <a:ext cx="3493090" cy="326806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8462B028-C689-42EB-97CB-08317A4301DE}"/>
                </a:ext>
              </a:extLst>
            </p:cNvPr>
            <p:cNvSpPr txBox="1"/>
            <p:nvPr/>
          </p:nvSpPr>
          <p:spPr>
            <a:xfrm>
              <a:off x="985659" y="2760262"/>
              <a:ext cx="4878664" cy="12926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But once I looked at it,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I knew what I would take home with me,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What I take with me everywhere</a:t>
              </a:r>
            </a:p>
          </p:txBody>
        </p:sp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9E1A769B-0F17-4846-ADCF-458B55B8C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3711" y="1780927"/>
              <a:ext cx="3493091" cy="3268065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C869E56-5733-4C3C-91BD-3E76A3CB8497}"/>
                </a:ext>
              </a:extLst>
            </p:cNvPr>
            <p:cNvGrpSpPr/>
            <p:nvPr/>
          </p:nvGrpSpPr>
          <p:grpSpPr>
            <a:xfrm>
              <a:off x="6385968" y="2299768"/>
              <a:ext cx="2183772" cy="3650259"/>
              <a:chOff x="6435275" y="2299768"/>
              <a:chExt cx="2183772" cy="3650259"/>
            </a:xfrm>
          </p:grpSpPr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09F72D04-32B7-4D5C-A6A8-BE9032CBAC9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1" b="45156"/>
              <a:stretch/>
            </p:blipFill>
            <p:spPr>
              <a:xfrm>
                <a:off x="6435275" y="2299768"/>
                <a:ext cx="2075179" cy="3348520"/>
              </a:xfrm>
              <a:prstGeom prst="rect">
                <a:avLst/>
              </a:prstGeom>
            </p:spPr>
          </p:pic>
          <p:pic>
            <p:nvPicPr>
              <p:cNvPr id="83" name="Picture 82">
                <a:extLst>
                  <a:ext uri="{FF2B5EF4-FFF2-40B4-BE49-F238E27FC236}">
                    <a16:creationId xmlns:a16="http://schemas.microsoft.com/office/drawing/2014/main" id="{D558FE3B-79AB-497A-9A02-246EF64CF1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0630" t="35936" r="-5635" b="40135"/>
              <a:stretch/>
            </p:blipFill>
            <p:spPr>
              <a:xfrm>
                <a:off x="8100159" y="4489062"/>
                <a:ext cx="518888" cy="1460965"/>
              </a:xfrm>
              <a:prstGeom prst="rect">
                <a:avLst/>
              </a:prstGeom>
            </p:spPr>
          </p:pic>
        </p:grpSp>
      </p:grpSp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3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57AEB49-B546-4235-9BB0-F3B8D51EF083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3C889D4-7AB1-4F78-8E55-557E2DA30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30" t="35936" r="-5635" b="42846"/>
          <a:stretch/>
        </p:blipFill>
        <p:spPr>
          <a:xfrm>
            <a:off x="8050043" y="4489062"/>
            <a:ext cx="518888" cy="129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3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 hidden="1">
            <a:extLst>
              <a:ext uri="{FF2B5EF4-FFF2-40B4-BE49-F238E27FC236}">
                <a16:creationId xmlns:a16="http://schemas.microsoft.com/office/drawing/2014/main" id="{471C0977-50A4-4168-9F9A-3AC2B9EE9D8B}"/>
              </a:ext>
            </a:extLst>
          </p:cNvPr>
          <p:cNvGrpSpPr/>
          <p:nvPr/>
        </p:nvGrpSpPr>
        <p:grpSpPr>
          <a:xfrm>
            <a:off x="969307" y="1808445"/>
            <a:ext cx="7780691" cy="3221933"/>
            <a:chOff x="969307" y="1808445"/>
            <a:chExt cx="7780691" cy="3221933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8E974FB-848E-4771-AC1E-B27A71C51358}"/>
                </a:ext>
              </a:extLst>
            </p:cNvPr>
            <p:cNvGrpSpPr/>
            <p:nvPr/>
          </p:nvGrpSpPr>
          <p:grpSpPr>
            <a:xfrm>
              <a:off x="3431938" y="2163538"/>
              <a:ext cx="5018113" cy="2559507"/>
              <a:chOff x="3422210" y="2163538"/>
              <a:chExt cx="5018113" cy="2559507"/>
            </a:xfrm>
          </p:grpSpPr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147AD55F-6356-44E0-B0D9-FFF67716B1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22210" y="2163538"/>
                <a:ext cx="4790795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F4B1097-4715-48A0-B68A-1B19EC5110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47678" y="4689454"/>
                <a:ext cx="4168533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5A2FF3A-1E4A-4764-9AAF-518FBA1C4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Star: 5 Points 31">
              <a:extLst>
                <a:ext uri="{FF2B5EF4-FFF2-40B4-BE49-F238E27FC236}">
                  <a16:creationId xmlns:a16="http://schemas.microsoft.com/office/drawing/2014/main" id="{61911C09-5EA2-459C-98C3-6C77FDEC60BB}"/>
                </a:ext>
              </a:extLst>
            </p:cNvPr>
            <p:cNvSpPr/>
            <p:nvPr/>
          </p:nvSpPr>
          <p:spPr>
            <a:xfrm rot="1884447">
              <a:off x="3932315" y="4639536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tar: 5 Points 32">
              <a:extLst>
                <a:ext uri="{FF2B5EF4-FFF2-40B4-BE49-F238E27FC236}">
                  <a16:creationId xmlns:a16="http://schemas.microsoft.com/office/drawing/2014/main" id="{7F698857-7FD1-4C6B-935F-B0040A51D61D}"/>
                </a:ext>
              </a:extLst>
            </p:cNvPr>
            <p:cNvSpPr/>
            <p:nvPr/>
          </p:nvSpPr>
          <p:spPr>
            <a:xfrm rot="20231824">
              <a:off x="8078759" y="191842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tar: 5 Points 34">
              <a:extLst>
                <a:ext uri="{FF2B5EF4-FFF2-40B4-BE49-F238E27FC236}">
                  <a16:creationId xmlns:a16="http://schemas.microsoft.com/office/drawing/2014/main" id="{A3E2D304-2D6F-4824-AE93-061FF08EEFFF}"/>
                </a:ext>
              </a:extLst>
            </p:cNvPr>
            <p:cNvSpPr/>
            <p:nvPr/>
          </p:nvSpPr>
          <p:spPr>
            <a:xfrm rot="2274720">
              <a:off x="8291057" y="193469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tar: 5 Points 36">
              <a:extLst>
                <a:ext uri="{FF2B5EF4-FFF2-40B4-BE49-F238E27FC236}">
                  <a16:creationId xmlns:a16="http://schemas.microsoft.com/office/drawing/2014/main" id="{A8A47B74-1B0F-4C38-873D-042A9298C411}"/>
                </a:ext>
              </a:extLst>
            </p:cNvPr>
            <p:cNvSpPr/>
            <p:nvPr/>
          </p:nvSpPr>
          <p:spPr>
            <a:xfrm rot="19767684">
              <a:off x="8576924" y="180844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tar: 5 Points 38">
              <a:extLst>
                <a:ext uri="{FF2B5EF4-FFF2-40B4-BE49-F238E27FC236}">
                  <a16:creationId xmlns:a16="http://schemas.microsoft.com/office/drawing/2014/main" id="{EE902E79-8EC9-478C-B200-0F2806E77F9A}"/>
                </a:ext>
              </a:extLst>
            </p:cNvPr>
            <p:cNvSpPr/>
            <p:nvPr/>
          </p:nvSpPr>
          <p:spPr>
            <a:xfrm rot="18304041">
              <a:off x="3718368" y="485730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tar: 5 Points 65">
              <a:extLst>
                <a:ext uri="{FF2B5EF4-FFF2-40B4-BE49-F238E27FC236}">
                  <a16:creationId xmlns:a16="http://schemas.microsoft.com/office/drawing/2014/main" id="{C3983CD5-760F-4538-B409-399449EC1D2C}"/>
                </a:ext>
              </a:extLst>
            </p:cNvPr>
            <p:cNvSpPr/>
            <p:nvPr/>
          </p:nvSpPr>
          <p:spPr>
            <a:xfrm rot="8077568">
              <a:off x="1437791" y="2040611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tar: 5 Points 66">
              <a:extLst>
                <a:ext uri="{FF2B5EF4-FFF2-40B4-BE49-F238E27FC236}">
                  <a16:creationId xmlns:a16="http://schemas.microsoft.com/office/drawing/2014/main" id="{3626BAD9-9305-45B7-AFB8-306F8E3DC840}"/>
                </a:ext>
              </a:extLst>
            </p:cNvPr>
            <p:cNvSpPr/>
            <p:nvPr/>
          </p:nvSpPr>
          <p:spPr>
            <a:xfrm rot="11720464">
              <a:off x="969307" y="1932692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Star: 5 Points 69">
              <a:extLst>
                <a:ext uri="{FF2B5EF4-FFF2-40B4-BE49-F238E27FC236}">
                  <a16:creationId xmlns:a16="http://schemas.microsoft.com/office/drawing/2014/main" id="{3D1FC366-846D-43F2-A5C5-DCE19A641088}"/>
                </a:ext>
              </a:extLst>
            </p:cNvPr>
            <p:cNvSpPr/>
            <p:nvPr/>
          </p:nvSpPr>
          <p:spPr>
            <a:xfrm rot="11028790">
              <a:off x="1122104" y="2510654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9BFA924-DE53-4BD5-901C-42E947A45F84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7" name="TITLE">
              <a:extLst>
                <a:ext uri="{FF2B5EF4-FFF2-40B4-BE49-F238E27FC236}">
                  <a16:creationId xmlns:a16="http://schemas.microsoft.com/office/drawing/2014/main" id="{6C6CF7DF-3710-473B-BA24-A513C5BF8EF2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EF8160EE-17B9-488D-90AD-16F1526ACFD9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9" name="TITLE">
              <a:extLst>
                <a:ext uri="{FF2B5EF4-FFF2-40B4-BE49-F238E27FC236}">
                  <a16:creationId xmlns:a16="http://schemas.microsoft.com/office/drawing/2014/main" id="{354A680B-F4B2-430C-AD5A-6CADC554BFB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B63E39C-20C8-4E19-A0FD-6304CAF647B4}"/>
              </a:ext>
            </a:extLst>
          </p:cNvPr>
          <p:cNvGrpSpPr/>
          <p:nvPr/>
        </p:nvGrpSpPr>
        <p:grpSpPr>
          <a:xfrm>
            <a:off x="406419" y="1735728"/>
            <a:ext cx="7978621" cy="3415275"/>
            <a:chOff x="406419" y="1735728"/>
            <a:chExt cx="7978621" cy="3415275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A2A4FD50-33E8-4444-8F85-3F7C038B3D37}"/>
                </a:ext>
              </a:extLst>
            </p:cNvPr>
            <p:cNvGrpSpPr/>
            <p:nvPr/>
          </p:nvGrpSpPr>
          <p:grpSpPr>
            <a:xfrm flipH="1">
              <a:off x="706366" y="2158778"/>
              <a:ext cx="5233312" cy="2559507"/>
              <a:chOff x="3207011" y="2163538"/>
              <a:chExt cx="5233312" cy="2559507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3D80A7EC-3D48-401F-92FB-9D1835AF52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7011" y="2163538"/>
                <a:ext cx="5005993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06142B66-449D-4CD9-B805-E2E57F6C9C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7011" y="4689454"/>
                <a:ext cx="5209199" cy="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812A4B91-8FBA-4EB6-B7BB-D337270596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40323" y="2442355"/>
                <a:ext cx="0" cy="2280690"/>
              </a:xfrm>
              <a:prstGeom prst="line">
                <a:avLst/>
              </a:prstGeom>
              <a:ln w="28575">
                <a:solidFill>
                  <a:srgbClr val="ECD56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Star: 5 Points 43">
              <a:extLst>
                <a:ext uri="{FF2B5EF4-FFF2-40B4-BE49-F238E27FC236}">
                  <a16:creationId xmlns:a16="http://schemas.microsoft.com/office/drawing/2014/main" id="{6620A846-1B21-4B12-8BA7-E48969DD67A4}"/>
                </a:ext>
              </a:extLst>
            </p:cNvPr>
            <p:cNvSpPr/>
            <p:nvPr/>
          </p:nvSpPr>
          <p:spPr>
            <a:xfrm rot="19715553" flipH="1">
              <a:off x="5964665" y="4625048"/>
              <a:ext cx="289216" cy="289216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tar: 5 Points 44">
              <a:extLst>
                <a:ext uri="{FF2B5EF4-FFF2-40B4-BE49-F238E27FC236}">
                  <a16:creationId xmlns:a16="http://schemas.microsoft.com/office/drawing/2014/main" id="{CCB43DE8-EC20-4BE2-AC2B-5AF613083B92}"/>
                </a:ext>
              </a:extLst>
            </p:cNvPr>
            <p:cNvSpPr/>
            <p:nvPr/>
          </p:nvSpPr>
          <p:spPr>
            <a:xfrm rot="1368176" flipH="1">
              <a:off x="904584" y="1913663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tar: 5 Points 45">
              <a:extLst>
                <a:ext uri="{FF2B5EF4-FFF2-40B4-BE49-F238E27FC236}">
                  <a16:creationId xmlns:a16="http://schemas.microsoft.com/office/drawing/2014/main" id="{8F4903F2-AEA4-40C9-A121-B67D5AC68979}"/>
                </a:ext>
              </a:extLst>
            </p:cNvPr>
            <p:cNvSpPr/>
            <p:nvPr/>
          </p:nvSpPr>
          <p:spPr>
            <a:xfrm rot="19325280" flipH="1">
              <a:off x="478398" y="1929937"/>
              <a:ext cx="386962" cy="386962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tar: 5 Points 46">
              <a:extLst>
                <a:ext uri="{FF2B5EF4-FFF2-40B4-BE49-F238E27FC236}">
                  <a16:creationId xmlns:a16="http://schemas.microsoft.com/office/drawing/2014/main" id="{8FC37C19-B727-4BBD-8DD1-A7D37863B2C4}"/>
                </a:ext>
              </a:extLst>
            </p:cNvPr>
            <p:cNvSpPr/>
            <p:nvPr/>
          </p:nvSpPr>
          <p:spPr>
            <a:xfrm rot="1832316" flipH="1">
              <a:off x="406419" y="1803685"/>
              <a:ext cx="173074" cy="173074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tar: 5 Points 48">
              <a:extLst>
                <a:ext uri="{FF2B5EF4-FFF2-40B4-BE49-F238E27FC236}">
                  <a16:creationId xmlns:a16="http://schemas.microsoft.com/office/drawing/2014/main" id="{72188966-23A3-4ADC-A611-0F91D73DE216}"/>
                </a:ext>
              </a:extLst>
            </p:cNvPr>
            <p:cNvSpPr/>
            <p:nvPr/>
          </p:nvSpPr>
          <p:spPr>
            <a:xfrm rot="3295959" flipH="1">
              <a:off x="6086780" y="4977929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tar: 5 Points 49">
              <a:extLst>
                <a:ext uri="{FF2B5EF4-FFF2-40B4-BE49-F238E27FC236}">
                  <a16:creationId xmlns:a16="http://schemas.microsoft.com/office/drawing/2014/main" id="{26F33085-9048-4EEA-A415-83992AEFAC0F}"/>
                </a:ext>
              </a:extLst>
            </p:cNvPr>
            <p:cNvSpPr/>
            <p:nvPr/>
          </p:nvSpPr>
          <p:spPr>
            <a:xfrm rot="13522432" flipH="1">
              <a:off x="7692046" y="1735728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Star: 5 Points 50">
              <a:extLst>
                <a:ext uri="{FF2B5EF4-FFF2-40B4-BE49-F238E27FC236}">
                  <a16:creationId xmlns:a16="http://schemas.microsoft.com/office/drawing/2014/main" id="{0B4899AC-3D7F-4733-89CF-0242E00B8650}"/>
                </a:ext>
              </a:extLst>
            </p:cNvPr>
            <p:cNvSpPr/>
            <p:nvPr/>
          </p:nvSpPr>
          <p:spPr>
            <a:xfrm rot="10460293" flipH="1">
              <a:off x="7848788" y="1889020"/>
              <a:ext cx="386962" cy="386962"/>
            </a:xfrm>
            <a:prstGeom prst="star5">
              <a:avLst/>
            </a:pr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tar: 5 Points 52">
              <a:extLst>
                <a:ext uri="{FF2B5EF4-FFF2-40B4-BE49-F238E27FC236}">
                  <a16:creationId xmlns:a16="http://schemas.microsoft.com/office/drawing/2014/main" id="{119DCEF0-9BC3-4FCA-8D49-329CF1B985A2}"/>
                </a:ext>
              </a:extLst>
            </p:cNvPr>
            <p:cNvSpPr/>
            <p:nvPr/>
          </p:nvSpPr>
          <p:spPr>
            <a:xfrm rot="10571210" flipH="1">
              <a:off x="8211966" y="1804616"/>
              <a:ext cx="173074" cy="173074"/>
            </a:xfrm>
            <a:prstGeom prst="star5">
              <a:avLst/>
            </a:prstGeom>
            <a:solidFill>
              <a:srgbClr val="C3AE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0B0D8B70-6C5F-4022-972C-D561553BD278}"/>
              </a:ext>
            </a:extLst>
          </p:cNvPr>
          <p:cNvGrpSpPr/>
          <p:nvPr/>
        </p:nvGrpSpPr>
        <p:grpSpPr>
          <a:xfrm>
            <a:off x="811765" y="1598064"/>
            <a:ext cx="7520470" cy="3758275"/>
            <a:chOff x="877387" y="1656432"/>
            <a:chExt cx="7520470" cy="3758275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863088D-AD44-4DED-A0B5-ADF3E1160C9B}"/>
                </a:ext>
              </a:extLst>
            </p:cNvPr>
            <p:cNvSpPr/>
            <p:nvPr/>
          </p:nvSpPr>
          <p:spPr>
            <a:xfrm>
              <a:off x="877387" y="2340147"/>
              <a:ext cx="5893064" cy="22765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3AE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indent="0" algn="ctr">
                <a:buNone/>
              </a:pPr>
              <a:endParaRPr lang="en-GB" sz="2000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9025E046-E372-49EF-8FEB-5ED79AD8DE01}"/>
                </a:ext>
              </a:extLst>
            </p:cNvPr>
            <p:cNvSpPr txBox="1"/>
            <p:nvPr/>
          </p:nvSpPr>
          <p:spPr>
            <a:xfrm>
              <a:off x="1089381" y="2703449"/>
              <a:ext cx="4878664" cy="12926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What I am sending now to you,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A smile that can never fade</a:t>
              </a:r>
            </a:p>
            <a:p>
              <a:pPr marL="0" indent="0" algn="ctr">
                <a:lnSpc>
                  <a:spcPct val="150000"/>
                </a:lnSpc>
                <a:buNone/>
              </a:pPr>
              <a:r>
                <a:rPr lang="en-GB" sz="1800" dirty="0">
                  <a:latin typeface="Twinkl" pitchFamily="2" charset="0"/>
                </a:rPr>
                <a:t>A smile that can never fade.</a:t>
              </a:r>
            </a:p>
          </p:txBody>
        </p: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56E24856-2472-46F1-A2EB-BAB1D8913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9300" y="1656432"/>
              <a:ext cx="2968557" cy="3758275"/>
            </a:xfrm>
            <a:prstGeom prst="rect">
              <a:avLst/>
            </a:prstGeom>
          </p:spPr>
        </p:pic>
      </p:grpSp>
      <p:pic>
        <p:nvPicPr>
          <p:cNvPr id="90" name="Picture 89">
            <a:extLst>
              <a:ext uri="{FF2B5EF4-FFF2-40B4-BE49-F238E27FC236}">
                <a16:creationId xmlns:a16="http://schemas.microsoft.com/office/drawing/2014/main" id="{51CC0C37-28BF-4A22-9195-52A0A5160A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0586"/>
          <a:stretch/>
        </p:blipFill>
        <p:spPr>
          <a:xfrm>
            <a:off x="5185619" y="2631315"/>
            <a:ext cx="2075179" cy="3016971"/>
          </a:xfrm>
          <a:prstGeom prst="rect">
            <a:avLst/>
          </a:prstGeom>
        </p:spPr>
      </p:pic>
      <p:sp>
        <p:nvSpPr>
          <p:cNvPr id="4" name="Freeform 16">
            <a:extLst>
              <a:ext uri="{FF2B5EF4-FFF2-40B4-BE49-F238E27FC236}">
                <a16:creationId xmlns:a16="http://schemas.microsoft.com/office/drawing/2014/main" id="{5728C0F8-300C-400D-845C-B1CA2376A8F7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7FBA30A-A9FB-4C3C-99A9-2C052BC927E1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44D679FD-1F34-4E26-9246-B37AD305A4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30" t="35936" r="-5635" b="40135"/>
          <a:stretch/>
        </p:blipFill>
        <p:spPr>
          <a:xfrm>
            <a:off x="6854868" y="4820609"/>
            <a:ext cx="518888" cy="1460965"/>
          </a:xfrm>
          <a:prstGeom prst="rect">
            <a:avLst/>
          </a:prstGeom>
        </p:spPr>
      </p:pic>
      <p:sp>
        <p:nvSpPr>
          <p:cNvPr id="92" name="NEXT BUTTON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CD016A5-2669-4D03-A56A-2C2AD090A164}"/>
              </a:ext>
            </a:extLst>
          </p:cNvPr>
          <p:cNvSpPr/>
          <p:nvPr/>
        </p:nvSpPr>
        <p:spPr>
          <a:xfrm>
            <a:off x="7495088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Next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95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DB6488-C587-4AB9-A62A-FDCFADFCC6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165" y="1704084"/>
            <a:ext cx="2502062" cy="3640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8C75861-1416-4420-9253-152346DAA3D3}"/>
              </a:ext>
            </a:extLst>
          </p:cNvPr>
          <p:cNvSpPr/>
          <p:nvPr/>
        </p:nvSpPr>
        <p:spPr>
          <a:xfrm>
            <a:off x="3719848" y="1648993"/>
            <a:ext cx="4880395" cy="1529305"/>
          </a:xfrm>
          <a:custGeom>
            <a:avLst/>
            <a:gdLst>
              <a:gd name="connsiteX0" fmla="*/ 223572 w 4880395"/>
              <a:gd name="connsiteY0" fmla="*/ 0 h 1958280"/>
              <a:gd name="connsiteX1" fmla="*/ 4661479 w 4880395"/>
              <a:gd name="connsiteY1" fmla="*/ 0 h 1958280"/>
              <a:gd name="connsiteX2" fmla="*/ 4880395 w 4880395"/>
              <a:gd name="connsiteY2" fmla="*/ 218916 h 1958280"/>
              <a:gd name="connsiteX3" fmla="*/ 4880395 w 4880395"/>
              <a:gd name="connsiteY3" fmla="*/ 1739364 h 1958280"/>
              <a:gd name="connsiteX4" fmla="*/ 4661479 w 4880395"/>
              <a:gd name="connsiteY4" fmla="*/ 1958280 h 1958280"/>
              <a:gd name="connsiteX5" fmla="*/ 992395 w 4880395"/>
              <a:gd name="connsiteY5" fmla="*/ 1958280 h 1958280"/>
              <a:gd name="connsiteX6" fmla="*/ 223572 w 4880395"/>
              <a:gd name="connsiteY6" fmla="*/ 1958280 h 1958280"/>
              <a:gd name="connsiteX7" fmla="*/ 0 w 4880395"/>
              <a:gd name="connsiteY7" fmla="*/ 1958280 h 1958280"/>
              <a:gd name="connsiteX8" fmla="*/ 0 w 4880395"/>
              <a:gd name="connsiteY8" fmla="*/ 965885 h 1958280"/>
              <a:gd name="connsiteX9" fmla="*/ 4656 w 4880395"/>
              <a:gd name="connsiteY9" fmla="*/ 965885 h 1958280"/>
              <a:gd name="connsiteX10" fmla="*/ 4656 w 4880395"/>
              <a:gd name="connsiteY10" fmla="*/ 218916 h 1958280"/>
              <a:gd name="connsiteX11" fmla="*/ 223572 w 4880395"/>
              <a:gd name="connsiteY11" fmla="*/ 0 h 195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80395" h="1958280">
                <a:moveTo>
                  <a:pt x="223572" y="0"/>
                </a:moveTo>
                <a:lnTo>
                  <a:pt x="4661479" y="0"/>
                </a:lnTo>
                <a:cubicBezTo>
                  <a:pt x="4782383" y="0"/>
                  <a:pt x="4880395" y="98012"/>
                  <a:pt x="4880395" y="218916"/>
                </a:cubicBezTo>
                <a:lnTo>
                  <a:pt x="4880395" y="1739364"/>
                </a:lnTo>
                <a:cubicBezTo>
                  <a:pt x="4880395" y="1860268"/>
                  <a:pt x="4782383" y="1958280"/>
                  <a:pt x="4661479" y="1958280"/>
                </a:cubicBezTo>
                <a:lnTo>
                  <a:pt x="992395" y="1958280"/>
                </a:lnTo>
                <a:lnTo>
                  <a:pt x="223572" y="1958280"/>
                </a:lnTo>
                <a:lnTo>
                  <a:pt x="0" y="1958280"/>
                </a:lnTo>
                <a:lnTo>
                  <a:pt x="0" y="965885"/>
                </a:lnTo>
                <a:lnTo>
                  <a:pt x="4656" y="965885"/>
                </a:lnTo>
                <a:lnTo>
                  <a:pt x="4656" y="218916"/>
                </a:lnTo>
                <a:cubicBezTo>
                  <a:pt x="4656" y="98012"/>
                  <a:pt x="102668" y="0"/>
                  <a:pt x="223572" y="0"/>
                </a:cubicBezTo>
                <a:close/>
              </a:path>
            </a:pathLst>
          </a:custGeom>
          <a:solidFill>
            <a:srgbClr val="AFDEF9"/>
          </a:solidFill>
          <a:ln w="28575">
            <a:solidFill>
              <a:srgbClr val="47B1E5">
                <a:alpha val="5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610F-F80B-423F-8C5B-A1FACD58ADD4}"/>
              </a:ext>
            </a:extLst>
          </p:cNvPr>
          <p:cNvSpPr/>
          <p:nvPr/>
        </p:nvSpPr>
        <p:spPr>
          <a:xfrm>
            <a:off x="3794611" y="1791349"/>
            <a:ext cx="48056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To read more amazing stories, exciting extracts or to see some fantastic illustrations from </a:t>
            </a:r>
            <a:r>
              <a:rPr lang="en-GB" b="1" i="1" dirty="0">
                <a:latin typeface="Twinkl" pitchFamily="2" charset="0"/>
              </a:rPr>
              <a:t>The Book of Hopes</a:t>
            </a:r>
            <a:r>
              <a:rPr lang="en-GB" dirty="0">
                <a:latin typeface="Twinkl" pitchFamily="2" charset="0"/>
              </a:rPr>
              <a:t>, click </a:t>
            </a:r>
            <a:r>
              <a:rPr lang="en-GB" dirty="0">
                <a:latin typeface="Twinkl" pitchFamily="2" charset="0"/>
                <a:hlinkClick r:id="rId3"/>
              </a:rPr>
              <a:t>here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CB48E42-615B-4282-9133-416CA774D30C}"/>
              </a:ext>
            </a:extLst>
          </p:cNvPr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6" name="TITLE">
              <a:extLst>
                <a:ext uri="{FF2B5EF4-FFF2-40B4-BE49-F238E27FC236}">
                  <a16:creationId xmlns:a16="http://schemas.microsoft.com/office/drawing/2014/main" id="{26CA313F-7A8E-4D8E-BD19-D7370494DD7C}"/>
                </a:ext>
              </a:extLst>
            </p:cNvPr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ITLE">
              <a:extLst>
                <a:ext uri="{FF2B5EF4-FFF2-40B4-BE49-F238E27FC236}">
                  <a16:creationId xmlns:a16="http://schemas.microsoft.com/office/drawing/2014/main" id="{30AFBA65-5A69-4A7C-90FC-DA8A01FC80CF}"/>
                </a:ext>
              </a:extLst>
            </p:cNvPr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dirty="0">
                  <a:solidFill>
                    <a:schemeClr val="bg1"/>
                  </a:solidFill>
                  <a:latin typeface="+mn-lt"/>
                </a:rPr>
                <a:t>The Store Full of Magical Things</a:t>
              </a:r>
              <a:endParaRPr lang="en-GB" sz="36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8" name="TITLE">
              <a:extLst>
                <a:ext uri="{FF2B5EF4-FFF2-40B4-BE49-F238E27FC236}">
                  <a16:creationId xmlns:a16="http://schemas.microsoft.com/office/drawing/2014/main" id="{2D9363ED-3F14-48CC-8DAF-D2B5A2F5E0C2}"/>
                </a:ext>
              </a:extLst>
            </p:cNvPr>
            <p:cNvSpPr/>
            <p:nvPr/>
          </p:nvSpPr>
          <p:spPr>
            <a:xfrm>
              <a:off x="618521" y="550258"/>
              <a:ext cx="7906959" cy="848368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Freeform 16">
            <a:extLst>
              <a:ext uri="{FF2B5EF4-FFF2-40B4-BE49-F238E27FC236}">
                <a16:creationId xmlns:a16="http://schemas.microsoft.com/office/drawing/2014/main" id="{5766AB53-5DFF-4643-816A-E4FE6E509BE9}"/>
              </a:ext>
            </a:extLst>
          </p:cNvPr>
          <p:cNvSpPr/>
          <p:nvPr/>
        </p:nvSpPr>
        <p:spPr>
          <a:xfrm>
            <a:off x="543754" y="5648290"/>
            <a:ext cx="8056489" cy="725214"/>
          </a:xfrm>
          <a:custGeom>
            <a:avLst/>
            <a:gdLst>
              <a:gd name="connsiteX0" fmla="*/ 0 w 8177860"/>
              <a:gd name="connsiteY0" fmla="*/ 0 h 725214"/>
              <a:gd name="connsiteX1" fmla="*/ 120871 w 8177860"/>
              <a:gd name="connsiteY1" fmla="*/ 0 h 725214"/>
              <a:gd name="connsiteX2" fmla="*/ 8056989 w 8177860"/>
              <a:gd name="connsiteY2" fmla="*/ 0 h 725214"/>
              <a:gd name="connsiteX3" fmla="*/ 8177860 w 8177860"/>
              <a:gd name="connsiteY3" fmla="*/ 0 h 725214"/>
              <a:gd name="connsiteX4" fmla="*/ 8177860 w 8177860"/>
              <a:gd name="connsiteY4" fmla="*/ 120871 h 725214"/>
              <a:gd name="connsiteX5" fmla="*/ 8177860 w 8177860"/>
              <a:gd name="connsiteY5" fmla="*/ 198317 h 725214"/>
              <a:gd name="connsiteX6" fmla="*/ 8177860 w 8177860"/>
              <a:gd name="connsiteY6" fmla="*/ 604343 h 725214"/>
              <a:gd name="connsiteX7" fmla="*/ 8056989 w 8177860"/>
              <a:gd name="connsiteY7" fmla="*/ 725214 h 725214"/>
              <a:gd name="connsiteX8" fmla="*/ 120871 w 8177860"/>
              <a:gd name="connsiteY8" fmla="*/ 725214 h 725214"/>
              <a:gd name="connsiteX9" fmla="*/ 0 w 8177860"/>
              <a:gd name="connsiteY9" fmla="*/ 604343 h 725214"/>
              <a:gd name="connsiteX10" fmla="*/ 0 w 8177860"/>
              <a:gd name="connsiteY10" fmla="*/ 198317 h 725214"/>
              <a:gd name="connsiteX11" fmla="*/ 0 w 8177860"/>
              <a:gd name="connsiteY11" fmla="*/ 120871 h 725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77860" h="725214">
                <a:moveTo>
                  <a:pt x="0" y="0"/>
                </a:moveTo>
                <a:lnTo>
                  <a:pt x="120871" y="0"/>
                </a:lnTo>
                <a:lnTo>
                  <a:pt x="8056989" y="0"/>
                </a:lnTo>
                <a:lnTo>
                  <a:pt x="8177860" y="0"/>
                </a:lnTo>
                <a:lnTo>
                  <a:pt x="8177860" y="120871"/>
                </a:lnTo>
                <a:lnTo>
                  <a:pt x="8177860" y="198317"/>
                </a:lnTo>
                <a:lnTo>
                  <a:pt x="8177860" y="604343"/>
                </a:lnTo>
                <a:cubicBezTo>
                  <a:pt x="8177860" y="671098"/>
                  <a:pt x="8123744" y="725214"/>
                  <a:pt x="8056989" y="725214"/>
                </a:cubicBezTo>
                <a:lnTo>
                  <a:pt x="120871" y="725214"/>
                </a:lnTo>
                <a:cubicBezTo>
                  <a:pt x="54116" y="725214"/>
                  <a:pt x="0" y="671098"/>
                  <a:pt x="0" y="604343"/>
                </a:cubicBezTo>
                <a:lnTo>
                  <a:pt x="0" y="198317"/>
                </a:lnTo>
                <a:lnTo>
                  <a:pt x="0" y="120871"/>
                </a:lnTo>
                <a:close/>
              </a:path>
            </a:pathLst>
          </a:cu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NEXT BUTTON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6EEE2D1-AE43-42C8-AF88-E1C8EFB965CE}"/>
              </a:ext>
            </a:extLst>
          </p:cNvPr>
          <p:cNvSpPr/>
          <p:nvPr/>
        </p:nvSpPr>
        <p:spPr>
          <a:xfrm>
            <a:off x="633205" y="5725671"/>
            <a:ext cx="1015704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69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0348F3E4-8717-473B-BAD7-26AFF74931A1}"/>
              </a:ext>
            </a:extLst>
          </p:cNvPr>
          <p:cNvSpPr/>
          <p:nvPr/>
        </p:nvSpPr>
        <p:spPr>
          <a:xfrm>
            <a:off x="7642371" y="5142451"/>
            <a:ext cx="1367405" cy="2013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465589-5FA1-429E-9F3F-A45D7E89E872}"/>
              </a:ext>
            </a:extLst>
          </p:cNvPr>
          <p:cNvSpPr txBox="1"/>
          <p:nvPr/>
        </p:nvSpPr>
        <p:spPr>
          <a:xfrm>
            <a:off x="6857999" y="5588479"/>
            <a:ext cx="22102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800" b="0" i="1" dirty="0">
                <a:solidFill>
                  <a:schemeClr val="bg1"/>
                </a:solidFill>
                <a:effectLst/>
              </a:rPr>
              <a:t>The Store Full of Magical Things</a:t>
            </a:r>
          </a:p>
          <a:p>
            <a:pPr algn="r"/>
            <a:r>
              <a:rPr lang="en-GB" sz="800" b="0" i="0" dirty="0">
                <a:solidFill>
                  <a:schemeClr val="bg1"/>
                </a:solidFill>
                <a:effectLst/>
              </a:rPr>
              <a:t>© </a:t>
            </a:r>
            <a:r>
              <a:rPr lang="en-US" sz="800" b="0" i="0" dirty="0">
                <a:solidFill>
                  <a:schemeClr val="bg1"/>
                </a:solidFill>
                <a:effectLst/>
              </a:rPr>
              <a:t>Copyright Rutendo Tavengerwei 2020'</a:t>
            </a:r>
            <a:endParaRPr lang="en-GB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A84D38-1008-4268-8F5F-F67090E21B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1EF4F4-36BD-49C1-BA7F-0753D9422C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883256-2BEB-4ECE-AAFC-3D3A295EAEC1}">
  <ds:schemaRefs>
    <ds:schemaRef ds:uri="http://schemas.microsoft.com/office/2006/documentManagement/types"/>
    <ds:schemaRef ds:uri="309d9867-99f5-4561-aefc-550f5b2269e7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209</TotalTime>
  <Words>223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Kendall</dc:creator>
  <cp:lastModifiedBy>Rachel Sprawson</cp:lastModifiedBy>
  <cp:revision>81</cp:revision>
  <dcterms:created xsi:type="dcterms:W3CDTF">2020-08-31T08:24:14Z</dcterms:created>
  <dcterms:modified xsi:type="dcterms:W3CDTF">2021-01-29T15:00:05Z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