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9" r:id="rId5"/>
    <p:sldId id="258" r:id="rId6"/>
    <p:sldId id="260" r:id="rId7"/>
    <p:sldId id="261" r:id="rId8"/>
    <p:sldId id="262" r:id="rId9"/>
    <p:sldId id="265" r:id="rId10"/>
    <p:sldId id="266" r:id="rId11"/>
    <p:sldId id="267" r:id="rId12"/>
    <p:sldId id="268" r:id="rId13"/>
    <p:sldId id="269" r:id="rId14"/>
    <p:sldId id="270" r:id="rId15"/>
    <p:sldId id="272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61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el Sprawson" userId="3e5b5513-b599-43bb-87e9-9b682ae37199" providerId="ADAL" clId="{BC9CE253-59BD-4B40-8B29-368D60FDBCEF}"/>
    <pc:docChg chg="custSel addSld delSld modSld sldOrd">
      <pc:chgData name="Rachel Sprawson" userId="3e5b5513-b599-43bb-87e9-9b682ae37199" providerId="ADAL" clId="{BC9CE253-59BD-4B40-8B29-368D60FDBCEF}" dt="2021-02-19T17:41:47.155" v="661" actId="20577"/>
      <pc:docMkLst>
        <pc:docMk/>
      </pc:docMkLst>
      <pc:sldChg chg="addSp modSp">
        <pc:chgData name="Rachel Sprawson" userId="3e5b5513-b599-43bb-87e9-9b682ae37199" providerId="ADAL" clId="{BC9CE253-59BD-4B40-8B29-368D60FDBCEF}" dt="2021-02-18T11:14:17.947" v="594" actId="20577"/>
        <pc:sldMkLst>
          <pc:docMk/>
          <pc:sldMk cId="3899133438" sldId="258"/>
        </pc:sldMkLst>
        <pc:spChg chg="add mod ord">
          <ac:chgData name="Rachel Sprawson" userId="3e5b5513-b599-43bb-87e9-9b682ae37199" providerId="ADAL" clId="{BC9CE253-59BD-4B40-8B29-368D60FDBCEF}" dt="2021-02-18T11:14:17.947" v="594" actId="20577"/>
          <ac:spMkLst>
            <pc:docMk/>
            <pc:sldMk cId="3899133438" sldId="258"/>
            <ac:spMk id="3" creationId="{51E44D70-1986-4F6E-8B54-1ECC82170912}"/>
          </ac:spMkLst>
        </pc:spChg>
        <pc:spChg chg="add mod">
          <ac:chgData name="Rachel Sprawson" userId="3e5b5513-b599-43bb-87e9-9b682ae37199" providerId="ADAL" clId="{BC9CE253-59BD-4B40-8B29-368D60FDBCEF}" dt="2021-02-18T11:13:13.160" v="579" actId="1076"/>
          <ac:spMkLst>
            <pc:docMk/>
            <pc:sldMk cId="3899133438" sldId="258"/>
            <ac:spMk id="4" creationId="{1E1C1003-6B34-44C1-A8F0-C825692EEB37}"/>
          </ac:spMkLst>
        </pc:spChg>
        <pc:spChg chg="add mod">
          <ac:chgData name="Rachel Sprawson" userId="3e5b5513-b599-43bb-87e9-9b682ae37199" providerId="ADAL" clId="{BC9CE253-59BD-4B40-8B29-368D60FDBCEF}" dt="2021-02-18T11:14:08.183" v="591" actId="1076"/>
          <ac:spMkLst>
            <pc:docMk/>
            <pc:sldMk cId="3899133438" sldId="258"/>
            <ac:spMk id="5" creationId="{4A0DE6BE-06BE-4A67-A2ED-158F0552B006}"/>
          </ac:spMkLst>
        </pc:spChg>
      </pc:sldChg>
      <pc:sldChg chg="addSp modSp">
        <pc:chgData name="Rachel Sprawson" userId="3e5b5513-b599-43bb-87e9-9b682ae37199" providerId="ADAL" clId="{BC9CE253-59BD-4B40-8B29-368D60FDBCEF}" dt="2021-02-18T10:57:57.608" v="76" actId="1076"/>
        <pc:sldMkLst>
          <pc:docMk/>
          <pc:sldMk cId="3767930426" sldId="259"/>
        </pc:sldMkLst>
        <pc:spChg chg="add mod">
          <ac:chgData name="Rachel Sprawson" userId="3e5b5513-b599-43bb-87e9-9b682ae37199" providerId="ADAL" clId="{BC9CE253-59BD-4B40-8B29-368D60FDBCEF}" dt="2021-02-18T10:57:50.802" v="74" actId="115"/>
          <ac:spMkLst>
            <pc:docMk/>
            <pc:sldMk cId="3767930426" sldId="259"/>
            <ac:spMk id="3" creationId="{79DAC057-207B-46C6-A65D-72EE3E63F6E5}"/>
          </ac:spMkLst>
        </pc:spChg>
        <pc:picChg chg="mod">
          <ac:chgData name="Rachel Sprawson" userId="3e5b5513-b599-43bb-87e9-9b682ae37199" providerId="ADAL" clId="{BC9CE253-59BD-4B40-8B29-368D60FDBCEF}" dt="2021-02-18T10:57:57.608" v="76" actId="1076"/>
          <ac:picMkLst>
            <pc:docMk/>
            <pc:sldMk cId="3767930426" sldId="259"/>
            <ac:picMk id="2" creationId="{64D71E9D-A351-46A8-ABC9-8D7A0A4F3480}"/>
          </ac:picMkLst>
        </pc:picChg>
      </pc:sldChg>
      <pc:sldChg chg="addSp modSp">
        <pc:chgData name="Rachel Sprawson" userId="3e5b5513-b599-43bb-87e9-9b682ae37199" providerId="ADAL" clId="{BC9CE253-59BD-4B40-8B29-368D60FDBCEF}" dt="2021-02-18T11:14:40.221" v="619" actId="20577"/>
        <pc:sldMkLst>
          <pc:docMk/>
          <pc:sldMk cId="3126287496" sldId="260"/>
        </pc:sldMkLst>
        <pc:spChg chg="add mod">
          <ac:chgData name="Rachel Sprawson" userId="3e5b5513-b599-43bb-87e9-9b682ae37199" providerId="ADAL" clId="{BC9CE253-59BD-4B40-8B29-368D60FDBCEF}" dt="2021-02-18T11:14:40.221" v="619" actId="20577"/>
          <ac:spMkLst>
            <pc:docMk/>
            <pc:sldMk cId="3126287496" sldId="260"/>
            <ac:spMk id="5" creationId="{60508CCD-52A9-4024-9819-76FAE9C90E5D}"/>
          </ac:spMkLst>
        </pc:spChg>
      </pc:sldChg>
      <pc:sldChg chg="addSp modSp">
        <pc:chgData name="Rachel Sprawson" userId="3e5b5513-b599-43bb-87e9-9b682ae37199" providerId="ADAL" clId="{BC9CE253-59BD-4B40-8B29-368D60FDBCEF}" dt="2021-02-18T11:17:02.533" v="635" actId="1076"/>
        <pc:sldMkLst>
          <pc:docMk/>
          <pc:sldMk cId="1269968979" sldId="261"/>
        </pc:sldMkLst>
        <pc:spChg chg="add mod">
          <ac:chgData name="Rachel Sprawson" userId="3e5b5513-b599-43bb-87e9-9b682ae37199" providerId="ADAL" clId="{BC9CE253-59BD-4B40-8B29-368D60FDBCEF}" dt="2021-02-18T11:14:49.449" v="620"/>
          <ac:spMkLst>
            <pc:docMk/>
            <pc:sldMk cId="1269968979" sldId="261"/>
            <ac:spMk id="4" creationId="{4CE95BBE-C835-44FE-88E3-73C423451C28}"/>
          </ac:spMkLst>
        </pc:spChg>
        <pc:picChg chg="mod">
          <ac:chgData name="Rachel Sprawson" userId="3e5b5513-b599-43bb-87e9-9b682ae37199" providerId="ADAL" clId="{BC9CE253-59BD-4B40-8B29-368D60FDBCEF}" dt="2021-02-18T11:16:57.991" v="634" actId="14100"/>
          <ac:picMkLst>
            <pc:docMk/>
            <pc:sldMk cId="1269968979" sldId="261"/>
            <ac:picMk id="2" creationId="{29604BDE-A78E-4565-A21C-773489F9377B}"/>
          </ac:picMkLst>
        </pc:picChg>
        <pc:picChg chg="mod">
          <ac:chgData name="Rachel Sprawson" userId="3e5b5513-b599-43bb-87e9-9b682ae37199" providerId="ADAL" clId="{BC9CE253-59BD-4B40-8B29-368D60FDBCEF}" dt="2021-02-18T11:17:02.533" v="635" actId="1076"/>
          <ac:picMkLst>
            <pc:docMk/>
            <pc:sldMk cId="1269968979" sldId="261"/>
            <ac:picMk id="3" creationId="{1B1CE87D-7FEE-4DD0-A1CF-9C6D1981B6C7}"/>
          </ac:picMkLst>
        </pc:picChg>
      </pc:sldChg>
      <pc:sldChg chg="addSp modSp">
        <pc:chgData name="Rachel Sprawson" userId="3e5b5513-b599-43bb-87e9-9b682ae37199" providerId="ADAL" clId="{BC9CE253-59BD-4B40-8B29-368D60FDBCEF}" dt="2021-02-18T11:17:19.977" v="638" actId="1076"/>
        <pc:sldMkLst>
          <pc:docMk/>
          <pc:sldMk cId="3250240830" sldId="262"/>
        </pc:sldMkLst>
        <pc:spChg chg="add mod">
          <ac:chgData name="Rachel Sprawson" userId="3e5b5513-b599-43bb-87e9-9b682ae37199" providerId="ADAL" clId="{BC9CE253-59BD-4B40-8B29-368D60FDBCEF}" dt="2021-02-18T11:14:55.505" v="621"/>
          <ac:spMkLst>
            <pc:docMk/>
            <pc:sldMk cId="3250240830" sldId="262"/>
            <ac:spMk id="5" creationId="{362C582D-D606-4AAC-87AC-DD0F1FEFB8BE}"/>
          </ac:spMkLst>
        </pc:spChg>
        <pc:picChg chg="mod">
          <ac:chgData name="Rachel Sprawson" userId="3e5b5513-b599-43bb-87e9-9b682ae37199" providerId="ADAL" clId="{BC9CE253-59BD-4B40-8B29-368D60FDBCEF}" dt="2021-02-18T11:08:23.599" v="285" actId="1076"/>
          <ac:picMkLst>
            <pc:docMk/>
            <pc:sldMk cId="3250240830" sldId="262"/>
            <ac:picMk id="2" creationId="{E156EB97-B341-4E54-9738-919369BE56AD}"/>
          </ac:picMkLst>
        </pc:picChg>
        <pc:picChg chg="mod">
          <ac:chgData name="Rachel Sprawson" userId="3e5b5513-b599-43bb-87e9-9b682ae37199" providerId="ADAL" clId="{BC9CE253-59BD-4B40-8B29-368D60FDBCEF}" dt="2021-02-18T11:17:19.977" v="638" actId="1076"/>
          <ac:picMkLst>
            <pc:docMk/>
            <pc:sldMk cId="3250240830" sldId="262"/>
            <ac:picMk id="3" creationId="{5579ABAC-A9FF-4250-9496-6DF1B5B1F881}"/>
          </ac:picMkLst>
        </pc:picChg>
      </pc:sldChg>
      <pc:sldChg chg="addSp del">
        <pc:chgData name="Rachel Sprawson" userId="3e5b5513-b599-43bb-87e9-9b682ae37199" providerId="ADAL" clId="{BC9CE253-59BD-4B40-8B29-368D60FDBCEF}" dt="2021-02-18T11:00:30.405" v="174" actId="2696"/>
        <pc:sldMkLst>
          <pc:docMk/>
          <pc:sldMk cId="1170622988" sldId="263"/>
        </pc:sldMkLst>
        <pc:spChg chg="add">
          <ac:chgData name="Rachel Sprawson" userId="3e5b5513-b599-43bb-87e9-9b682ae37199" providerId="ADAL" clId="{BC9CE253-59BD-4B40-8B29-368D60FDBCEF}" dt="2021-02-18T10:59:19.915" v="134"/>
          <ac:spMkLst>
            <pc:docMk/>
            <pc:sldMk cId="1170622988" sldId="263"/>
            <ac:spMk id="3" creationId="{3BFA472C-927A-4BDC-A54A-9918C2F3E32C}"/>
          </ac:spMkLst>
        </pc:spChg>
      </pc:sldChg>
      <pc:sldChg chg="addSp delSp modSp del">
        <pc:chgData name="Rachel Sprawson" userId="3e5b5513-b599-43bb-87e9-9b682ae37199" providerId="ADAL" clId="{BC9CE253-59BD-4B40-8B29-368D60FDBCEF}" dt="2021-02-18T11:00:22.864" v="173" actId="2696"/>
        <pc:sldMkLst>
          <pc:docMk/>
          <pc:sldMk cId="3476063765" sldId="264"/>
        </pc:sldMkLst>
        <pc:spChg chg="add mod">
          <ac:chgData name="Rachel Sprawson" userId="3e5b5513-b599-43bb-87e9-9b682ae37199" providerId="ADAL" clId="{BC9CE253-59BD-4B40-8B29-368D60FDBCEF}" dt="2021-02-18T10:59:46.662" v="162" actId="20577"/>
          <ac:spMkLst>
            <pc:docMk/>
            <pc:sldMk cId="3476063765" sldId="264"/>
            <ac:spMk id="3" creationId="{E41C5983-5A11-4829-9385-30B2E4FAE9E7}"/>
          </ac:spMkLst>
        </pc:spChg>
        <pc:picChg chg="del mod">
          <ac:chgData name="Rachel Sprawson" userId="3e5b5513-b599-43bb-87e9-9b682ae37199" providerId="ADAL" clId="{BC9CE253-59BD-4B40-8B29-368D60FDBCEF}" dt="2021-02-18T11:00:13.017" v="168"/>
          <ac:picMkLst>
            <pc:docMk/>
            <pc:sldMk cId="3476063765" sldId="264"/>
            <ac:picMk id="2" creationId="{B261316A-C4C8-4C48-961D-6FFB6CF45413}"/>
          </ac:picMkLst>
        </pc:picChg>
      </pc:sldChg>
      <pc:sldChg chg="addSp modSp">
        <pc:chgData name="Rachel Sprawson" userId="3e5b5513-b599-43bb-87e9-9b682ae37199" providerId="ADAL" clId="{BC9CE253-59BD-4B40-8B29-368D60FDBCEF}" dt="2021-02-18T11:17:26.241" v="639" actId="1076"/>
        <pc:sldMkLst>
          <pc:docMk/>
          <pc:sldMk cId="2353436743" sldId="265"/>
        </pc:sldMkLst>
        <pc:spChg chg="add mod">
          <ac:chgData name="Rachel Sprawson" userId="3e5b5513-b599-43bb-87e9-9b682ae37199" providerId="ADAL" clId="{BC9CE253-59BD-4B40-8B29-368D60FDBCEF}" dt="2021-02-18T11:15:04.557" v="623" actId="1076"/>
          <ac:spMkLst>
            <pc:docMk/>
            <pc:sldMk cId="2353436743" sldId="265"/>
            <ac:spMk id="4" creationId="{614235D9-C93D-41A2-B08E-9C708023CDD8}"/>
          </ac:spMkLst>
        </pc:spChg>
        <pc:picChg chg="mod">
          <ac:chgData name="Rachel Sprawson" userId="3e5b5513-b599-43bb-87e9-9b682ae37199" providerId="ADAL" clId="{BC9CE253-59BD-4B40-8B29-368D60FDBCEF}" dt="2021-02-18T11:00:47.960" v="179" actId="1076"/>
          <ac:picMkLst>
            <pc:docMk/>
            <pc:sldMk cId="2353436743" sldId="265"/>
            <ac:picMk id="2" creationId="{D7D516BF-9213-4497-9D2E-48A35C0A7AD5}"/>
          </ac:picMkLst>
        </pc:picChg>
        <pc:picChg chg="mod">
          <ac:chgData name="Rachel Sprawson" userId="3e5b5513-b599-43bb-87e9-9b682ae37199" providerId="ADAL" clId="{BC9CE253-59BD-4B40-8B29-368D60FDBCEF}" dt="2021-02-18T11:17:26.241" v="639" actId="1076"/>
          <ac:picMkLst>
            <pc:docMk/>
            <pc:sldMk cId="2353436743" sldId="265"/>
            <ac:picMk id="3" creationId="{22FD5123-C1EC-4D87-97FF-DB06ED793085}"/>
          </ac:picMkLst>
        </pc:picChg>
        <pc:picChg chg="add mod">
          <ac:chgData name="Rachel Sprawson" userId="3e5b5513-b599-43bb-87e9-9b682ae37199" providerId="ADAL" clId="{BC9CE253-59BD-4B40-8B29-368D60FDBCEF}" dt="2021-02-18T11:00:46.270" v="178" actId="1076"/>
          <ac:picMkLst>
            <pc:docMk/>
            <pc:sldMk cId="2353436743" sldId="265"/>
            <ac:picMk id="5" creationId="{1C97E190-CA0D-4873-A150-37367BD63187}"/>
          </ac:picMkLst>
        </pc:picChg>
      </pc:sldChg>
      <pc:sldChg chg="addSp delSp modSp">
        <pc:chgData name="Rachel Sprawson" userId="3e5b5513-b599-43bb-87e9-9b682ae37199" providerId="ADAL" clId="{BC9CE253-59BD-4B40-8B29-368D60FDBCEF}" dt="2021-02-18T11:17:44.707" v="641" actId="1076"/>
        <pc:sldMkLst>
          <pc:docMk/>
          <pc:sldMk cId="3398877249" sldId="266"/>
        </pc:sldMkLst>
        <pc:spChg chg="add mod">
          <ac:chgData name="Rachel Sprawson" userId="3e5b5513-b599-43bb-87e9-9b682ae37199" providerId="ADAL" clId="{BC9CE253-59BD-4B40-8B29-368D60FDBCEF}" dt="2021-02-18T11:15:11.034" v="626" actId="5793"/>
          <ac:spMkLst>
            <pc:docMk/>
            <pc:sldMk cId="3398877249" sldId="266"/>
            <ac:spMk id="5" creationId="{EAA3509F-0DDC-400E-B139-031C040756A3}"/>
          </ac:spMkLst>
        </pc:spChg>
        <pc:picChg chg="mod">
          <ac:chgData name="Rachel Sprawson" userId="3e5b5513-b599-43bb-87e9-9b682ae37199" providerId="ADAL" clId="{BC9CE253-59BD-4B40-8B29-368D60FDBCEF}" dt="2021-02-18T11:17:44.707" v="641" actId="1076"/>
          <ac:picMkLst>
            <pc:docMk/>
            <pc:sldMk cId="3398877249" sldId="266"/>
            <ac:picMk id="3" creationId="{85C5383C-B71B-4822-9009-F60078A2D967}"/>
          </ac:picMkLst>
        </pc:picChg>
        <pc:picChg chg="add del">
          <ac:chgData name="Rachel Sprawson" userId="3e5b5513-b599-43bb-87e9-9b682ae37199" providerId="ADAL" clId="{BC9CE253-59BD-4B40-8B29-368D60FDBCEF}" dt="2021-02-18T11:00:54.165" v="181" actId="478"/>
          <ac:picMkLst>
            <pc:docMk/>
            <pc:sldMk cId="3398877249" sldId="266"/>
            <ac:picMk id="4" creationId="{4DD7FD8E-0D4D-4625-BE66-0066E8E8D096}"/>
          </ac:picMkLst>
        </pc:picChg>
      </pc:sldChg>
      <pc:sldChg chg="addSp modSp">
        <pc:chgData name="Rachel Sprawson" userId="3e5b5513-b599-43bb-87e9-9b682ae37199" providerId="ADAL" clId="{BC9CE253-59BD-4B40-8B29-368D60FDBCEF}" dt="2021-02-18T11:17:48.674" v="642" actId="1076"/>
        <pc:sldMkLst>
          <pc:docMk/>
          <pc:sldMk cId="3723276117" sldId="267"/>
        </pc:sldMkLst>
        <pc:spChg chg="add mod">
          <ac:chgData name="Rachel Sprawson" userId="3e5b5513-b599-43bb-87e9-9b682ae37199" providerId="ADAL" clId="{BC9CE253-59BD-4B40-8B29-368D60FDBCEF}" dt="2021-02-18T11:15:17.330" v="627"/>
          <ac:spMkLst>
            <pc:docMk/>
            <pc:sldMk cId="3723276117" sldId="267"/>
            <ac:spMk id="4" creationId="{03573B0E-12FC-46C4-B651-82A07200231F}"/>
          </ac:spMkLst>
        </pc:spChg>
        <pc:picChg chg="mod">
          <ac:chgData name="Rachel Sprawson" userId="3e5b5513-b599-43bb-87e9-9b682ae37199" providerId="ADAL" clId="{BC9CE253-59BD-4B40-8B29-368D60FDBCEF}" dt="2021-02-18T11:01:57.562" v="199" actId="1076"/>
          <ac:picMkLst>
            <pc:docMk/>
            <pc:sldMk cId="3723276117" sldId="267"/>
            <ac:picMk id="2" creationId="{DDE33678-6B1F-4D5E-ADEA-F39FE9A7CE0D}"/>
          </ac:picMkLst>
        </pc:picChg>
        <pc:picChg chg="mod">
          <ac:chgData name="Rachel Sprawson" userId="3e5b5513-b599-43bb-87e9-9b682ae37199" providerId="ADAL" clId="{BC9CE253-59BD-4B40-8B29-368D60FDBCEF}" dt="2021-02-18T11:17:48.674" v="642" actId="1076"/>
          <ac:picMkLst>
            <pc:docMk/>
            <pc:sldMk cId="3723276117" sldId="267"/>
            <ac:picMk id="3" creationId="{F0766F81-6B29-46A9-9E2E-F9F12E7E6057}"/>
          </ac:picMkLst>
        </pc:picChg>
      </pc:sldChg>
      <pc:sldChg chg="addSp modSp">
        <pc:chgData name="Rachel Sprawson" userId="3e5b5513-b599-43bb-87e9-9b682ae37199" providerId="ADAL" clId="{BC9CE253-59BD-4B40-8B29-368D60FDBCEF}" dt="2021-02-18T11:15:25.744" v="629" actId="1076"/>
        <pc:sldMkLst>
          <pc:docMk/>
          <pc:sldMk cId="567615000" sldId="268"/>
        </pc:sldMkLst>
        <pc:spChg chg="add mod">
          <ac:chgData name="Rachel Sprawson" userId="3e5b5513-b599-43bb-87e9-9b682ae37199" providerId="ADAL" clId="{BC9CE253-59BD-4B40-8B29-368D60FDBCEF}" dt="2021-02-18T11:15:25.744" v="629" actId="1076"/>
          <ac:spMkLst>
            <pc:docMk/>
            <pc:sldMk cId="567615000" sldId="268"/>
            <ac:spMk id="5" creationId="{8653CE6B-847D-4BE0-A4CC-AE5F690E2D17}"/>
          </ac:spMkLst>
        </pc:spChg>
      </pc:sldChg>
      <pc:sldChg chg="addSp modSp">
        <pc:chgData name="Rachel Sprawson" userId="3e5b5513-b599-43bb-87e9-9b682ae37199" providerId="ADAL" clId="{BC9CE253-59BD-4B40-8B29-368D60FDBCEF}" dt="2021-02-18T11:15:32.183" v="630"/>
        <pc:sldMkLst>
          <pc:docMk/>
          <pc:sldMk cId="3789491268" sldId="269"/>
        </pc:sldMkLst>
        <pc:spChg chg="add">
          <ac:chgData name="Rachel Sprawson" userId="3e5b5513-b599-43bb-87e9-9b682ae37199" providerId="ADAL" clId="{BC9CE253-59BD-4B40-8B29-368D60FDBCEF}" dt="2021-02-18T11:02:23.190" v="218"/>
          <ac:spMkLst>
            <pc:docMk/>
            <pc:sldMk cId="3789491268" sldId="269"/>
            <ac:spMk id="6" creationId="{3156479F-1747-4298-AB3F-2086883B546D}"/>
          </ac:spMkLst>
        </pc:spChg>
        <pc:spChg chg="add mod">
          <ac:chgData name="Rachel Sprawson" userId="3e5b5513-b599-43bb-87e9-9b682ae37199" providerId="ADAL" clId="{BC9CE253-59BD-4B40-8B29-368D60FDBCEF}" dt="2021-02-18T11:15:32.183" v="630"/>
          <ac:spMkLst>
            <pc:docMk/>
            <pc:sldMk cId="3789491268" sldId="269"/>
            <ac:spMk id="7" creationId="{92B50F7A-94EA-4BD4-B530-30A302857B0F}"/>
          </ac:spMkLst>
        </pc:spChg>
        <pc:picChg chg="mod">
          <ac:chgData name="Rachel Sprawson" userId="3e5b5513-b599-43bb-87e9-9b682ae37199" providerId="ADAL" clId="{BC9CE253-59BD-4B40-8B29-368D60FDBCEF}" dt="2021-02-18T11:02:28.274" v="219" actId="14100"/>
          <ac:picMkLst>
            <pc:docMk/>
            <pc:sldMk cId="3789491268" sldId="269"/>
            <ac:picMk id="4" creationId="{81BD96CD-C1D0-4FF7-B61D-98403CE32DB8}"/>
          </ac:picMkLst>
        </pc:picChg>
      </pc:sldChg>
      <pc:sldChg chg="addSp modSp">
        <pc:chgData name="Rachel Sprawson" userId="3e5b5513-b599-43bb-87e9-9b682ae37199" providerId="ADAL" clId="{BC9CE253-59BD-4B40-8B29-368D60FDBCEF}" dt="2021-02-19T17:41:47.155" v="661" actId="20577"/>
        <pc:sldMkLst>
          <pc:docMk/>
          <pc:sldMk cId="669008520" sldId="270"/>
        </pc:sldMkLst>
        <pc:spChg chg="add mod">
          <ac:chgData name="Rachel Sprawson" userId="3e5b5513-b599-43bb-87e9-9b682ae37199" providerId="ADAL" clId="{BC9CE253-59BD-4B40-8B29-368D60FDBCEF}" dt="2021-02-19T17:41:47.155" v="661" actId="20577"/>
          <ac:spMkLst>
            <pc:docMk/>
            <pc:sldMk cId="669008520" sldId="270"/>
            <ac:spMk id="4" creationId="{654D590E-6D2E-46AD-BBAC-985CDA58F406}"/>
          </ac:spMkLst>
        </pc:spChg>
      </pc:sldChg>
      <pc:sldChg chg="addSp modSp add">
        <pc:chgData name="Rachel Sprawson" userId="3e5b5513-b599-43bb-87e9-9b682ae37199" providerId="ADAL" clId="{BC9CE253-59BD-4B40-8B29-368D60FDBCEF}" dt="2021-02-18T11:04:56.780" v="240" actId="1076"/>
        <pc:sldMkLst>
          <pc:docMk/>
          <pc:sldMk cId="1834857717" sldId="271"/>
        </pc:sldMkLst>
        <pc:picChg chg="add mod">
          <ac:chgData name="Rachel Sprawson" userId="3e5b5513-b599-43bb-87e9-9b682ae37199" providerId="ADAL" clId="{BC9CE253-59BD-4B40-8B29-368D60FDBCEF}" dt="2021-02-18T11:04:27.047" v="235" actId="1076"/>
          <ac:picMkLst>
            <pc:docMk/>
            <pc:sldMk cId="1834857717" sldId="271"/>
            <ac:picMk id="2" creationId="{A84052A7-2430-42FA-95BD-D476AAD2255A}"/>
          </ac:picMkLst>
        </pc:picChg>
        <pc:picChg chg="add mod">
          <ac:chgData name="Rachel Sprawson" userId="3e5b5513-b599-43bb-87e9-9b682ae37199" providerId="ADAL" clId="{BC9CE253-59BD-4B40-8B29-368D60FDBCEF}" dt="2021-02-18T11:04:56.780" v="240" actId="1076"/>
          <ac:picMkLst>
            <pc:docMk/>
            <pc:sldMk cId="1834857717" sldId="271"/>
            <ac:picMk id="3" creationId="{DEEF4364-D3D2-4706-AD15-4F9777FD5590}"/>
          </ac:picMkLst>
        </pc:picChg>
      </pc:sldChg>
      <pc:sldChg chg="addSp modSp add ord">
        <pc:chgData name="Rachel Sprawson" userId="3e5b5513-b599-43bb-87e9-9b682ae37199" providerId="ADAL" clId="{BC9CE253-59BD-4B40-8B29-368D60FDBCEF}" dt="2021-02-18T11:09:11.472" v="293"/>
        <pc:sldMkLst>
          <pc:docMk/>
          <pc:sldMk cId="3460646451" sldId="272"/>
        </pc:sldMkLst>
        <pc:picChg chg="add mod">
          <ac:chgData name="Rachel Sprawson" userId="3e5b5513-b599-43bb-87e9-9b682ae37199" providerId="ADAL" clId="{BC9CE253-59BD-4B40-8B29-368D60FDBCEF}" dt="2021-02-18T11:05:31.734" v="244" actId="1076"/>
          <ac:picMkLst>
            <pc:docMk/>
            <pc:sldMk cId="3460646451" sldId="272"/>
            <ac:picMk id="2" creationId="{2CF15C59-0B2F-45F8-A839-A83A469A331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3AF20F-E224-48F5-8733-ED67372527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A24915B-6DEA-4CEE-9F58-C4F627B4FF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9A72D2-EB51-48E6-99EF-CF5B758F7F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9D97C-C186-48D5-A457-88330CC56576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749B1E-C6AB-4CAF-AC23-0E030CC0F7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8DAEDA-9B90-4FB9-A38A-6F90389AA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CBBE-E18E-4981-9096-9DD276DE3B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9566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5DFA60-A630-42EF-AB22-5C8ECC3DF5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868ACB-1727-4869-A935-5D0B9634BE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BBCF57-1D94-46BE-AA74-0A981F7E7D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9D97C-C186-48D5-A457-88330CC56576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24E17E-3F93-4ED8-9016-C24BF4CB1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3CA5C2-D169-48DF-A716-1443CCDF7F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CBBE-E18E-4981-9096-9DD276DE3B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0007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37B92D-BA96-4ED3-8248-4859A505D8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8805DB-6D21-44E2-817E-069E9DA9AF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4D51B4-3F19-4F7B-BFF9-2C9FC41760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9D97C-C186-48D5-A457-88330CC56576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08CE71-F556-4D5B-A7B9-38DDDDECA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EF6462-2685-484D-908B-864D4C62F6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CBBE-E18E-4981-9096-9DD276DE3B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94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6480F7-A738-417F-9D73-E29BCF8CFF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6A5D7E-F1ED-4B90-9B19-95573C0725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6D6CFC7-AAD9-49EE-90E3-EE3AB40C20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5B2044-CD6C-41D1-83F2-A91A03EE7C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9D97C-C186-48D5-A457-88330CC56576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39C6525-7895-497D-8F4F-C92A8ED888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731F30-B340-4B5C-8C06-0650915C0F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CBBE-E18E-4981-9096-9DD276DE3B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3770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4ABF03-1852-4F93-AED0-38D93F159D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F81969-01FB-4EE2-B51C-79A3F4316B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9E74A1-9018-4304-B9C2-A4688D136F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C55403-B195-46D1-954F-6D8EA192B24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0CDC8B4-CB84-4A35-B18E-A3385B7475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09BBC09-3E9D-4795-AE91-3806B5170D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9D97C-C186-48D5-A457-88330CC56576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ECE138F-9B49-4A8E-BE04-C8FEB17C4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75385C3-6E05-45E3-A478-E448D83DA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CBBE-E18E-4981-9096-9DD276DE3B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1263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98CAA2-22BD-4696-801E-3036F54EDB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745D07-5B10-4382-A6DD-7568A58DFB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9D97C-C186-48D5-A457-88330CC56576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A15B8-7CAD-451B-B6E6-63423236EC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1EE414-1376-4D6F-9BF5-0DB0D36E2C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CBBE-E18E-4981-9096-9DD276DE3B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691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1AC4337-BF69-4866-A83A-B2C5C91D72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9D97C-C186-48D5-A457-88330CC56576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1E00563-8704-4B6D-B43C-56729AAD71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609F4C-CD7F-477F-BC70-746C3FE800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CBBE-E18E-4981-9096-9DD276DE3B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906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DE33F8-2D07-41FB-9F08-DC361458D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8C2094-8E12-4A7C-96E0-D336FB0BBE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352015-10A1-4CFC-8C7F-3612A4825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6B1AAE-2EEE-49E4-B011-D37D15C93F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9D97C-C186-48D5-A457-88330CC56576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0EC767-897B-4263-91D4-ADA381A105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A87599-87E8-477E-98D2-1214BB92A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CBBE-E18E-4981-9096-9DD276DE3B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0351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47D4E6-52A9-4867-B2CC-7ED659A512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2A80026-5D77-4BA4-BFC5-D8DEB0CF367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7A234F-CF4C-4A2C-9357-D525C9C1D7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C75A9C-AA93-4A19-A90C-EA22267AF7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9D97C-C186-48D5-A457-88330CC56576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6E2092-02AB-4F21-A64A-71AD1F324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D74F14-6C1D-4C6F-9004-53651358E7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CBBE-E18E-4981-9096-9DD276DE3B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160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166661-F8AF-4D0F-9E01-0CB8E8CC76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087AD30-9D2D-44EA-830E-24B97435BF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9F6F0C-7584-4F39-9725-3D51B7EDC4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9D97C-C186-48D5-A457-88330CC56576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BBB2AC-4495-4275-8D68-24A7274224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253D54-19E8-40BA-BA51-DD234D6A7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CBBE-E18E-4981-9096-9DD276DE3B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18292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C8242F7-D49C-43F7-8BFC-506BC240B3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1A05DC2-87A5-46CB-96B7-C8A67F12F3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35ABEA-6F2F-45AC-85C7-901ACFB3AF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9D97C-C186-48D5-A457-88330CC56576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C6AA49-D3A5-45D6-BAFB-C4B70C0838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FA06A0-FC19-463B-B30D-841381D292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CBBE-E18E-4981-9096-9DD276DE3B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1599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996FF75-6ED3-4A30-BCF1-5C9623DB5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744F2F-DADD-443F-8B45-6A59900A10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D0A1B5-1389-4A28-B1AD-C10B3D4C38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09D97C-C186-48D5-A457-88330CC56576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4CC300-4BB8-46BC-8BCE-13424F3737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ED134D-A0C2-42D8-8A00-956CF7B765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3CBBE-E18E-4981-9096-9DD276DE3B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190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4D71E9D-A351-46A8-ABC9-8D7A0A4F34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622851" y="654157"/>
            <a:ext cx="11145078" cy="645959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9DAC057-207B-46C6-A65D-72EE3E63F6E5}"/>
              </a:ext>
            </a:extLst>
          </p:cNvPr>
          <p:cNvSpPr/>
          <p:nvPr/>
        </p:nvSpPr>
        <p:spPr>
          <a:xfrm>
            <a:off x="530086" y="177104"/>
            <a:ext cx="1123784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u="sng" dirty="0"/>
              <a:t>LO. To interpret a variety of communication through technology systems to build up details of an emerging news story.</a:t>
            </a:r>
          </a:p>
        </p:txBody>
      </p:sp>
    </p:spTree>
    <p:extLst>
      <p:ext uri="{BB962C8B-B14F-4D97-AF65-F5344CB8AC3E}">
        <p14:creationId xmlns:p14="http://schemas.microsoft.com/office/powerpoint/2010/main" val="37679304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EEE9384-6D12-414A-A059-F830741D6B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161" y="901147"/>
            <a:ext cx="11685678" cy="534062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E1C1003-6B34-44C1-A8F0-C825692EEB37}"/>
              </a:ext>
            </a:extLst>
          </p:cNvPr>
          <p:cNvSpPr txBox="1"/>
          <p:nvPr/>
        </p:nvSpPr>
        <p:spPr>
          <a:xfrm>
            <a:off x="1391478" y="1941442"/>
            <a:ext cx="6665843" cy="20540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A0DE6BE-06BE-4A67-A2ED-158F0552B006}"/>
              </a:ext>
            </a:extLst>
          </p:cNvPr>
          <p:cNvSpPr txBox="1"/>
          <p:nvPr/>
        </p:nvSpPr>
        <p:spPr>
          <a:xfrm>
            <a:off x="1252331" y="1394790"/>
            <a:ext cx="6665843" cy="20540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E44D70-1986-4F6E-8B54-1ECC82170912}"/>
              </a:ext>
            </a:extLst>
          </p:cNvPr>
          <p:cNvSpPr txBox="1"/>
          <p:nvPr/>
        </p:nvSpPr>
        <p:spPr>
          <a:xfrm>
            <a:off x="1702903" y="1374913"/>
            <a:ext cx="604299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Hi trainee journalist, get ready for your first newsroom assignment. Word is that a major news story is breaking. We need all hands on deck. </a:t>
            </a:r>
          </a:p>
          <a:p>
            <a:r>
              <a:rPr lang="en-GB" sz="2400" dirty="0"/>
              <a:t>Prepare to take notes – news comes in quickly by email, newswire, notifications and mobile phone.  </a:t>
            </a:r>
          </a:p>
        </p:txBody>
      </p:sp>
    </p:spTree>
    <p:extLst>
      <p:ext uri="{BB962C8B-B14F-4D97-AF65-F5344CB8AC3E}">
        <p14:creationId xmlns:p14="http://schemas.microsoft.com/office/powerpoint/2010/main" val="38991334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5D3A11-A153-401B-B6AF-5D9EC8C127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284746" y="685799"/>
            <a:ext cx="11500559" cy="542883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8299F0A-F1F2-4E65-B941-17060D8E11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7363" y="2590594"/>
            <a:ext cx="4879907" cy="405445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0508CCD-52A9-4024-9819-76FAE9C90E5D}"/>
              </a:ext>
            </a:extLst>
          </p:cNvPr>
          <p:cNvSpPr txBox="1"/>
          <p:nvPr/>
        </p:nvSpPr>
        <p:spPr>
          <a:xfrm>
            <a:off x="536537" y="193990"/>
            <a:ext cx="67898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Means of Communication - News Report/ News Wire</a:t>
            </a:r>
          </a:p>
        </p:txBody>
      </p:sp>
    </p:spTree>
    <p:extLst>
      <p:ext uri="{BB962C8B-B14F-4D97-AF65-F5344CB8AC3E}">
        <p14:creationId xmlns:p14="http://schemas.microsoft.com/office/powerpoint/2010/main" val="31262874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9604BDE-A78E-4565-A21C-773489F937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801182" y="709837"/>
            <a:ext cx="8534974" cy="45380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B1CE87D-7FEE-4DD0-A1CF-9C6D1981B6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5315" y="4159452"/>
            <a:ext cx="6508639" cy="232451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CE95BBE-C835-44FE-88E3-73C423451C28}"/>
              </a:ext>
            </a:extLst>
          </p:cNvPr>
          <p:cNvSpPr txBox="1"/>
          <p:nvPr/>
        </p:nvSpPr>
        <p:spPr>
          <a:xfrm>
            <a:off x="406695" y="374034"/>
            <a:ext cx="65340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Means of Communication - Incoming Text Message</a:t>
            </a:r>
          </a:p>
        </p:txBody>
      </p:sp>
    </p:spTree>
    <p:extLst>
      <p:ext uri="{BB962C8B-B14F-4D97-AF65-F5344CB8AC3E}">
        <p14:creationId xmlns:p14="http://schemas.microsoft.com/office/powerpoint/2010/main" val="12699689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156EB97-B341-4E54-9738-919369BE56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412228" y="934692"/>
            <a:ext cx="7909927" cy="364559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579ABAC-A9FF-4250-9496-6DF1B5B1F8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432" y="4580283"/>
            <a:ext cx="11809135" cy="176585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62C582D-D606-4AAC-87AC-DD0F1FEFB8BE}"/>
              </a:ext>
            </a:extLst>
          </p:cNvPr>
          <p:cNvSpPr txBox="1"/>
          <p:nvPr/>
        </p:nvSpPr>
        <p:spPr>
          <a:xfrm>
            <a:off x="412228" y="179822"/>
            <a:ext cx="67898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Means of Communication - News Report/ News Wire</a:t>
            </a:r>
          </a:p>
        </p:txBody>
      </p:sp>
    </p:spTree>
    <p:extLst>
      <p:ext uri="{BB962C8B-B14F-4D97-AF65-F5344CB8AC3E}">
        <p14:creationId xmlns:p14="http://schemas.microsoft.com/office/powerpoint/2010/main" val="32502408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7D516BF-9213-4497-9D2E-48A35C0A7A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2051" y="449783"/>
            <a:ext cx="7762837" cy="353004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2FD5123-C1EC-4D87-97FF-DB06ED7930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911" y="4452131"/>
            <a:ext cx="9645580" cy="207997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14235D9-C93D-41A2-B08E-9C708023CDD8}"/>
              </a:ext>
            </a:extLst>
          </p:cNvPr>
          <p:cNvSpPr txBox="1"/>
          <p:nvPr/>
        </p:nvSpPr>
        <p:spPr>
          <a:xfrm>
            <a:off x="758911" y="3951009"/>
            <a:ext cx="56191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Means of Communication - Incoming Tweet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C97E190-CA0D-4873-A150-37367BD631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670" y="1167936"/>
            <a:ext cx="3083825" cy="1467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4367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E916484-5A2E-4984-BAB1-7DAFBB5809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872" y="611257"/>
            <a:ext cx="5767732" cy="266203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5C5383C-B71B-4822-9009-F60078A2D9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9305" y="2731495"/>
            <a:ext cx="8521147" cy="411855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AA3509F-0DDC-400E-B139-031C040756A3}"/>
              </a:ext>
            </a:extLst>
          </p:cNvPr>
          <p:cNvSpPr txBox="1"/>
          <p:nvPr/>
        </p:nvSpPr>
        <p:spPr>
          <a:xfrm>
            <a:off x="6820040" y="1075069"/>
            <a:ext cx="470148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Means of Communication – </a:t>
            </a:r>
          </a:p>
          <a:p>
            <a:r>
              <a:rPr lang="en-GB" sz="2400" dirty="0">
                <a:solidFill>
                  <a:srgbClr val="FF0000"/>
                </a:solidFill>
              </a:rPr>
              <a:t>Phone Message/Incoming Voicemail</a:t>
            </a:r>
          </a:p>
        </p:txBody>
      </p:sp>
    </p:spTree>
    <p:extLst>
      <p:ext uri="{BB962C8B-B14F-4D97-AF65-F5344CB8AC3E}">
        <p14:creationId xmlns:p14="http://schemas.microsoft.com/office/powerpoint/2010/main" val="33988772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DE33678-6B1F-4D5E-ADEA-F39FE9A7CE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357" y="976312"/>
            <a:ext cx="6369576" cy="296289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0766F81-6B29-46A9-9E2E-F9F12E7E60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357" y="4124739"/>
            <a:ext cx="10685628" cy="209176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3573B0E-12FC-46C4-B651-82A07200231F}"/>
              </a:ext>
            </a:extLst>
          </p:cNvPr>
          <p:cNvSpPr txBox="1"/>
          <p:nvPr/>
        </p:nvSpPr>
        <p:spPr>
          <a:xfrm>
            <a:off x="650357" y="449783"/>
            <a:ext cx="67898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Means of Communication - News Report/ News Wire</a:t>
            </a:r>
          </a:p>
        </p:txBody>
      </p:sp>
    </p:spTree>
    <p:extLst>
      <p:ext uri="{BB962C8B-B14F-4D97-AF65-F5344CB8AC3E}">
        <p14:creationId xmlns:p14="http://schemas.microsoft.com/office/powerpoint/2010/main" val="37232761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A45B468-9A5B-480D-A112-8F8F32A422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288234" y="271670"/>
            <a:ext cx="4690028" cy="214543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4685A69-3589-4765-8F16-6988B30AC3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5691" y="178692"/>
            <a:ext cx="5924431" cy="279973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942D48B-73D5-4F3D-A17D-EEA852D4C2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3248" y="3217588"/>
            <a:ext cx="9149938" cy="336874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653CE6B-847D-4BE0-A4CC-AE5F690E2D17}"/>
              </a:ext>
            </a:extLst>
          </p:cNvPr>
          <p:cNvSpPr txBox="1"/>
          <p:nvPr/>
        </p:nvSpPr>
        <p:spPr>
          <a:xfrm>
            <a:off x="288234" y="2755923"/>
            <a:ext cx="55402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Means of Communication - Incoming Email</a:t>
            </a:r>
          </a:p>
        </p:txBody>
      </p:sp>
    </p:spTree>
    <p:extLst>
      <p:ext uri="{BB962C8B-B14F-4D97-AF65-F5344CB8AC3E}">
        <p14:creationId xmlns:p14="http://schemas.microsoft.com/office/powerpoint/2010/main" val="5676150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807E96E-A0D9-4170-BAF6-B493E74A42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130863" y="113677"/>
            <a:ext cx="5056443" cy="237773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1BD96CD-C1D0-4FF7-B61D-98403CE32D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9043" y="2927546"/>
            <a:ext cx="8486799" cy="366613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CB158A2-B027-4C6B-9491-7C9AE6A3EC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5533196" y="307024"/>
            <a:ext cx="3970486" cy="184039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156479F-1747-4298-AB3F-2086883B546D}"/>
              </a:ext>
            </a:extLst>
          </p:cNvPr>
          <p:cNvSpPr txBox="1"/>
          <p:nvPr/>
        </p:nvSpPr>
        <p:spPr>
          <a:xfrm>
            <a:off x="650357" y="449783"/>
            <a:ext cx="21669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Incoming Tweet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2B50F7A-94EA-4BD4-B530-30A302857B0F}"/>
              </a:ext>
            </a:extLst>
          </p:cNvPr>
          <p:cNvSpPr txBox="1"/>
          <p:nvPr/>
        </p:nvSpPr>
        <p:spPr>
          <a:xfrm>
            <a:off x="378688" y="2465881"/>
            <a:ext cx="56191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Means of Communication - Incoming Tweet</a:t>
            </a:r>
          </a:p>
        </p:txBody>
      </p:sp>
    </p:spTree>
    <p:extLst>
      <p:ext uri="{BB962C8B-B14F-4D97-AF65-F5344CB8AC3E}">
        <p14:creationId xmlns:p14="http://schemas.microsoft.com/office/powerpoint/2010/main" val="37894912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64E6AE3-3135-4335-A54F-F941C485AA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365" y="2885247"/>
            <a:ext cx="9786807" cy="331677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851B438-114B-438A-8B29-DFB2752E09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365" y="432144"/>
            <a:ext cx="4514850" cy="212407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54D590E-6D2E-46AD-BBAC-985CDA58F406}"/>
              </a:ext>
            </a:extLst>
          </p:cNvPr>
          <p:cNvSpPr txBox="1"/>
          <p:nvPr/>
        </p:nvSpPr>
        <p:spPr>
          <a:xfrm>
            <a:off x="6640339" y="1263348"/>
            <a:ext cx="362727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Means of Communication –</a:t>
            </a:r>
          </a:p>
          <a:p>
            <a:r>
              <a:rPr lang="en-GB" sz="2400" dirty="0">
                <a:solidFill>
                  <a:srgbClr val="FF0000"/>
                </a:solidFill>
              </a:rPr>
              <a:t> Incoming Text Message</a:t>
            </a:r>
          </a:p>
        </p:txBody>
      </p:sp>
    </p:spTree>
    <p:extLst>
      <p:ext uri="{BB962C8B-B14F-4D97-AF65-F5344CB8AC3E}">
        <p14:creationId xmlns:p14="http://schemas.microsoft.com/office/powerpoint/2010/main" val="6690085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CF15C59-0B2F-45F8-A839-A83A469A33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7338" y="105188"/>
            <a:ext cx="8503340" cy="6371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6464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84052A7-2430-42FA-95BD-D476AAD225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104" y="-92491"/>
            <a:ext cx="5010356" cy="704298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EEF4364-D3D2-4706-AD15-4F9777FD55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6986" y="0"/>
            <a:ext cx="48860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8577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A0856184BFD4489A0A339298D3E9C6" ma:contentTypeVersion="10" ma:contentTypeDescription="Create a new document." ma:contentTypeScope="" ma:versionID="38078bae32ce2c502353ddd6085d4949">
  <xsd:schema xmlns:xsd="http://www.w3.org/2001/XMLSchema" xmlns:xs="http://www.w3.org/2001/XMLSchema" xmlns:p="http://schemas.microsoft.com/office/2006/metadata/properties" xmlns:ns2="309d9867-99f5-4561-aefc-550f5b2269e7" targetNamespace="http://schemas.microsoft.com/office/2006/metadata/properties" ma:root="true" ma:fieldsID="6adb33fdc11ea4a863fdfe8c663f0088" ns2:_="">
    <xsd:import namespace="309d9867-99f5-4561-aefc-550f5b2269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9d9867-99f5-4561-aefc-550f5b2269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224418E-A26A-4675-95CD-AAAD61D2A28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9d9867-99f5-4561-aefc-550f5b2269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FE0CE08-18FC-4D42-8B07-AA4FAB8721E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EA22025-F22C-4439-AF52-0DAD939BF8BD}">
  <ds:schemaRefs>
    <ds:schemaRef ds:uri="http://www.w3.org/XML/1998/namespace"/>
    <ds:schemaRef ds:uri="http://schemas.microsoft.com/office/2006/documentManagement/types"/>
    <ds:schemaRef ds:uri="http://purl.org/dc/dcmitype/"/>
    <ds:schemaRef ds:uri="http://schemas.microsoft.com/office/2006/metadata/properties"/>
    <ds:schemaRef ds:uri="http://schemas.microsoft.com/office/infopath/2007/PartnerControls"/>
    <ds:schemaRef ds:uri="http://purl.org/dc/terms/"/>
    <ds:schemaRef ds:uri="http://purl.org/dc/elements/1.1/"/>
    <ds:schemaRef ds:uri="http://schemas.openxmlformats.org/package/2006/metadata/core-properties"/>
    <ds:schemaRef ds:uri="309d9867-99f5-4561-aefc-550f5b2269e7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1869</TotalTime>
  <Words>140</Words>
  <Application>Microsoft Office PowerPoint</Application>
  <PresentationFormat>Widescreen</PresentationFormat>
  <Paragraphs>15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Sprawson</dc:creator>
  <cp:lastModifiedBy>Rachel Sprawson</cp:lastModifiedBy>
  <cp:revision>3</cp:revision>
  <dcterms:created xsi:type="dcterms:W3CDTF">2021-02-18T10:32:47Z</dcterms:created>
  <dcterms:modified xsi:type="dcterms:W3CDTF">2021-02-19T17:41:50Z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0x01010033A0856184BFD4489A0A339298D3E9C6</vt:lpwstr>
  </property>
</Properties>
</file>