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61" r:id="rId6"/>
    <p:sldId id="260" r:id="rId7"/>
    <p:sldId id="262" r:id="rId8"/>
    <p:sldId id="263" r:id="rId9"/>
    <p:sldId id="264" r:id="rId10"/>
    <p:sldId id="258" r:id="rId11"/>
    <p:sldId id="272" r:id="rId12"/>
    <p:sldId id="25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921001C0-428D-4081-9BCC-E3A6709026B4}"/>
    <pc:docChg chg="custSel addSld delSld modSld sldOrd">
      <pc:chgData name="Rachel Sprawson" userId="3e5b5513-b599-43bb-87e9-9b682ae37199" providerId="ADAL" clId="{921001C0-428D-4081-9BCC-E3A6709026B4}" dt="2021-01-27T13:56:14.163" v="473" actId="1076"/>
      <pc:docMkLst>
        <pc:docMk/>
      </pc:docMkLst>
      <pc:sldChg chg="addSp delSp modSp">
        <pc:chgData name="Rachel Sprawson" userId="3e5b5513-b599-43bb-87e9-9b682ae37199" providerId="ADAL" clId="{921001C0-428D-4081-9BCC-E3A6709026B4}" dt="2021-01-27T13:46:30.847" v="194" actId="1076"/>
        <pc:sldMkLst>
          <pc:docMk/>
          <pc:sldMk cId="4201463497" sldId="257"/>
        </pc:sldMkLst>
        <pc:spChg chg="add mod">
          <ac:chgData name="Rachel Sprawson" userId="3e5b5513-b599-43bb-87e9-9b682ae37199" providerId="ADAL" clId="{921001C0-428D-4081-9BCC-E3A6709026B4}" dt="2021-01-27T13:37:42.277" v="159" actId="115"/>
          <ac:spMkLst>
            <pc:docMk/>
            <pc:sldMk cId="4201463497" sldId="257"/>
            <ac:spMk id="2" creationId="{CE23CC0E-196D-4E3E-B7C2-490D05145CC6}"/>
          </ac:spMkLst>
        </pc:spChg>
        <pc:picChg chg="add del mod">
          <ac:chgData name="Rachel Sprawson" userId="3e5b5513-b599-43bb-87e9-9b682ae37199" providerId="ADAL" clId="{921001C0-428D-4081-9BCC-E3A6709026B4}" dt="2021-01-27T13:38:48.311" v="166"/>
          <ac:picMkLst>
            <pc:docMk/>
            <pc:sldMk cId="4201463497" sldId="257"/>
            <ac:picMk id="3" creationId="{EA5FC7BD-17DB-4FA4-9116-4B994F127599}"/>
          </ac:picMkLst>
        </pc:picChg>
        <pc:picChg chg="add mod">
          <ac:chgData name="Rachel Sprawson" userId="3e5b5513-b599-43bb-87e9-9b682ae37199" providerId="ADAL" clId="{921001C0-428D-4081-9BCC-E3A6709026B4}" dt="2021-01-27T13:45:12.950" v="188" actId="1076"/>
          <ac:picMkLst>
            <pc:docMk/>
            <pc:sldMk cId="4201463497" sldId="257"/>
            <ac:picMk id="4" creationId="{33693594-7006-4FE3-AB15-166733ABECD8}"/>
          </ac:picMkLst>
        </pc:picChg>
        <pc:picChg chg="add mod">
          <ac:chgData name="Rachel Sprawson" userId="3e5b5513-b599-43bb-87e9-9b682ae37199" providerId="ADAL" clId="{921001C0-428D-4081-9BCC-E3A6709026B4}" dt="2021-01-27T13:45:45.765" v="190" actId="1076"/>
          <ac:picMkLst>
            <pc:docMk/>
            <pc:sldMk cId="4201463497" sldId="257"/>
            <ac:picMk id="5" creationId="{12F1A917-AE8E-49C3-AD08-931C60A7BE05}"/>
          </ac:picMkLst>
        </pc:picChg>
        <pc:picChg chg="add mod">
          <ac:chgData name="Rachel Sprawson" userId="3e5b5513-b599-43bb-87e9-9b682ae37199" providerId="ADAL" clId="{921001C0-428D-4081-9BCC-E3A6709026B4}" dt="2021-01-27T13:46:16.750" v="192" actId="1076"/>
          <ac:picMkLst>
            <pc:docMk/>
            <pc:sldMk cId="4201463497" sldId="257"/>
            <ac:picMk id="6" creationId="{5E6CF752-7F53-4D97-B53C-61B71B65A8B8}"/>
          </ac:picMkLst>
        </pc:picChg>
        <pc:picChg chg="add mod">
          <ac:chgData name="Rachel Sprawson" userId="3e5b5513-b599-43bb-87e9-9b682ae37199" providerId="ADAL" clId="{921001C0-428D-4081-9BCC-E3A6709026B4}" dt="2021-01-27T13:46:30.847" v="194" actId="1076"/>
          <ac:picMkLst>
            <pc:docMk/>
            <pc:sldMk cId="4201463497" sldId="257"/>
            <ac:picMk id="7" creationId="{1F9108AC-2C6A-4C8A-8049-427BBAC2BC77}"/>
          </ac:picMkLst>
        </pc:picChg>
      </pc:sldChg>
      <pc:sldChg chg="addSp modSp">
        <pc:chgData name="Rachel Sprawson" userId="3e5b5513-b599-43bb-87e9-9b682ae37199" providerId="ADAL" clId="{921001C0-428D-4081-9BCC-E3A6709026B4}" dt="2021-01-27T13:49:58.580" v="236" actId="1076"/>
        <pc:sldMkLst>
          <pc:docMk/>
          <pc:sldMk cId="728318330" sldId="258"/>
        </pc:sldMkLst>
        <pc:spChg chg="mod">
          <ac:chgData name="Rachel Sprawson" userId="3e5b5513-b599-43bb-87e9-9b682ae37199" providerId="ADAL" clId="{921001C0-428D-4081-9BCC-E3A6709026B4}" dt="2021-01-27T13:49:34.757" v="234" actId="20577"/>
          <ac:spMkLst>
            <pc:docMk/>
            <pc:sldMk cId="728318330" sldId="258"/>
            <ac:spMk id="2" creationId="{33CC365B-8B91-4E8E-A8EC-37DD89BE3DC3}"/>
          </ac:spMkLst>
        </pc:spChg>
        <pc:picChg chg="add mod">
          <ac:chgData name="Rachel Sprawson" userId="3e5b5513-b599-43bb-87e9-9b682ae37199" providerId="ADAL" clId="{921001C0-428D-4081-9BCC-E3A6709026B4}" dt="2021-01-27T13:49:23.365" v="219" actId="1076"/>
          <ac:picMkLst>
            <pc:docMk/>
            <pc:sldMk cId="728318330" sldId="258"/>
            <ac:picMk id="3" creationId="{0B620F15-6C2D-4216-A419-9F7B44722101}"/>
          </ac:picMkLst>
        </pc:picChg>
        <pc:picChg chg="add mod">
          <ac:chgData name="Rachel Sprawson" userId="3e5b5513-b599-43bb-87e9-9b682ae37199" providerId="ADAL" clId="{921001C0-428D-4081-9BCC-E3A6709026B4}" dt="2021-01-27T13:49:21.159" v="218" actId="1076"/>
          <ac:picMkLst>
            <pc:docMk/>
            <pc:sldMk cId="728318330" sldId="258"/>
            <ac:picMk id="4" creationId="{714D3438-54D2-41E4-9455-C39B592252BB}"/>
          </ac:picMkLst>
        </pc:picChg>
        <pc:picChg chg="add mod">
          <ac:chgData name="Rachel Sprawson" userId="3e5b5513-b599-43bb-87e9-9b682ae37199" providerId="ADAL" clId="{921001C0-428D-4081-9BCC-E3A6709026B4}" dt="2021-01-27T13:49:58.580" v="236" actId="1076"/>
          <ac:picMkLst>
            <pc:docMk/>
            <pc:sldMk cId="728318330" sldId="258"/>
            <ac:picMk id="5" creationId="{505B8B50-24A0-4FA4-BD0F-33F56B8C5630}"/>
          </ac:picMkLst>
        </pc:picChg>
      </pc:sldChg>
      <pc:sldChg chg="addSp delSp modSp">
        <pc:chgData name="Rachel Sprawson" userId="3e5b5513-b599-43bb-87e9-9b682ae37199" providerId="ADAL" clId="{921001C0-428D-4081-9BCC-E3A6709026B4}" dt="2021-01-27T13:56:14.163" v="473" actId="1076"/>
        <pc:sldMkLst>
          <pc:docMk/>
          <pc:sldMk cId="3356205272" sldId="259"/>
        </pc:sldMkLst>
        <pc:spChg chg="del">
          <ac:chgData name="Rachel Sprawson" userId="3e5b5513-b599-43bb-87e9-9b682ae37199" providerId="ADAL" clId="{921001C0-428D-4081-9BCC-E3A6709026B4}" dt="2021-01-27T13:36:31.623" v="1"/>
          <ac:spMkLst>
            <pc:docMk/>
            <pc:sldMk cId="3356205272" sldId="259"/>
            <ac:spMk id="7" creationId="{0C7EF2A7-CDE4-4331-9A97-062FE4E1901F}"/>
          </ac:spMkLst>
        </pc:spChg>
        <pc:spChg chg="add mod">
          <ac:chgData name="Rachel Sprawson" userId="3e5b5513-b599-43bb-87e9-9b682ae37199" providerId="ADAL" clId="{921001C0-428D-4081-9BCC-E3A6709026B4}" dt="2021-01-27T13:53:30.880" v="456" actId="1076"/>
          <ac:spMkLst>
            <pc:docMk/>
            <pc:sldMk cId="3356205272" sldId="259"/>
            <ac:spMk id="8" creationId="{7828043F-4845-49D6-A3D5-43FDA1E6A9AB}"/>
          </ac:spMkLst>
        </pc:spChg>
        <pc:spChg chg="add mod">
          <ac:chgData name="Rachel Sprawson" userId="3e5b5513-b599-43bb-87e9-9b682ae37199" providerId="ADAL" clId="{921001C0-428D-4081-9BCC-E3A6709026B4}" dt="2021-01-27T13:53:53.032" v="467" actId="14100"/>
          <ac:spMkLst>
            <pc:docMk/>
            <pc:sldMk cId="3356205272" sldId="259"/>
            <ac:spMk id="9" creationId="{10555CA4-BA40-41C3-A3CC-EDF8EB6137E0}"/>
          </ac:spMkLst>
        </pc:spChg>
        <pc:picChg chg="mod">
          <ac:chgData name="Rachel Sprawson" userId="3e5b5513-b599-43bb-87e9-9b682ae37199" providerId="ADAL" clId="{921001C0-428D-4081-9BCC-E3A6709026B4}" dt="2021-01-27T13:53:27.582" v="455" actId="1076"/>
          <ac:picMkLst>
            <pc:docMk/>
            <pc:sldMk cId="3356205272" sldId="259"/>
            <ac:picMk id="2" creationId="{6EF2C493-F8B4-447E-9E3D-EBB27EBC1389}"/>
          </ac:picMkLst>
        </pc:picChg>
        <pc:picChg chg="add mod">
          <ac:chgData name="Rachel Sprawson" userId="3e5b5513-b599-43bb-87e9-9b682ae37199" providerId="ADAL" clId="{921001C0-428D-4081-9BCC-E3A6709026B4}" dt="2021-01-27T13:55:49.712" v="470" actId="14100"/>
          <ac:picMkLst>
            <pc:docMk/>
            <pc:sldMk cId="3356205272" sldId="259"/>
            <ac:picMk id="10" creationId="{71FA0E4D-9424-4EAA-85C6-8BE573E22AF6}"/>
          </ac:picMkLst>
        </pc:picChg>
        <pc:picChg chg="add mod">
          <ac:chgData name="Rachel Sprawson" userId="3e5b5513-b599-43bb-87e9-9b682ae37199" providerId="ADAL" clId="{921001C0-428D-4081-9BCC-E3A6709026B4}" dt="2021-01-27T13:56:14.163" v="473" actId="1076"/>
          <ac:picMkLst>
            <pc:docMk/>
            <pc:sldMk cId="3356205272" sldId="259"/>
            <ac:picMk id="11" creationId="{3DB05EE2-78B6-4C8D-8A3A-BDAD6B43F112}"/>
          </ac:picMkLst>
        </pc:picChg>
      </pc:sldChg>
      <pc:sldChg chg="addSp modSp ord">
        <pc:chgData name="Rachel Sprawson" userId="3e5b5513-b599-43bb-87e9-9b682ae37199" providerId="ADAL" clId="{921001C0-428D-4081-9BCC-E3A6709026B4}" dt="2021-01-27T13:50:08.518" v="237"/>
        <pc:sldMkLst>
          <pc:docMk/>
          <pc:sldMk cId="2968178766" sldId="260"/>
        </pc:sldMkLst>
        <pc:picChg chg="add mod">
          <ac:chgData name="Rachel Sprawson" userId="3e5b5513-b599-43bb-87e9-9b682ae37199" providerId="ADAL" clId="{921001C0-428D-4081-9BCC-E3A6709026B4}" dt="2021-01-27T13:38:53.688" v="169" actId="14100"/>
          <ac:picMkLst>
            <pc:docMk/>
            <pc:sldMk cId="2968178766" sldId="260"/>
            <ac:picMk id="2" creationId="{08416AA9-3758-4CD7-AD60-293FB4A49CA2}"/>
          </ac:picMkLst>
        </pc:picChg>
      </pc:sldChg>
      <pc:sldChg chg="addSp modSp ord">
        <pc:chgData name="Rachel Sprawson" userId="3e5b5513-b599-43bb-87e9-9b682ae37199" providerId="ADAL" clId="{921001C0-428D-4081-9BCC-E3A6709026B4}" dt="2021-01-27T13:50:12.867" v="238"/>
        <pc:sldMkLst>
          <pc:docMk/>
          <pc:sldMk cId="2058325674" sldId="261"/>
        </pc:sldMkLst>
        <pc:picChg chg="add mod">
          <ac:chgData name="Rachel Sprawson" userId="3e5b5513-b599-43bb-87e9-9b682ae37199" providerId="ADAL" clId="{921001C0-428D-4081-9BCC-E3A6709026B4}" dt="2021-01-27T13:38:43.662" v="165" actId="14100"/>
          <ac:picMkLst>
            <pc:docMk/>
            <pc:sldMk cId="2058325674" sldId="261"/>
            <ac:picMk id="2" creationId="{91F40B28-30D9-4100-B1C3-3CBE5225C0B6}"/>
          </ac:picMkLst>
        </pc:picChg>
      </pc:sldChg>
      <pc:sldChg chg="addSp modSp ord">
        <pc:chgData name="Rachel Sprawson" userId="3e5b5513-b599-43bb-87e9-9b682ae37199" providerId="ADAL" clId="{921001C0-428D-4081-9BCC-E3A6709026B4}" dt="2021-01-27T13:50:16.436" v="239"/>
        <pc:sldMkLst>
          <pc:docMk/>
          <pc:sldMk cId="502822430" sldId="262"/>
        </pc:sldMkLst>
        <pc:picChg chg="add mod">
          <ac:chgData name="Rachel Sprawson" userId="3e5b5513-b599-43bb-87e9-9b682ae37199" providerId="ADAL" clId="{921001C0-428D-4081-9BCC-E3A6709026B4}" dt="2021-01-27T13:39:40.031" v="172" actId="14100"/>
          <ac:picMkLst>
            <pc:docMk/>
            <pc:sldMk cId="502822430" sldId="262"/>
            <ac:picMk id="2" creationId="{AF4799E0-777A-4CEB-A312-B9CB3E12545F}"/>
          </ac:picMkLst>
        </pc:picChg>
      </pc:sldChg>
      <pc:sldChg chg="addSp modSp ord">
        <pc:chgData name="Rachel Sprawson" userId="3e5b5513-b599-43bb-87e9-9b682ae37199" providerId="ADAL" clId="{921001C0-428D-4081-9BCC-E3A6709026B4}" dt="2021-01-27T13:50:21.533" v="242"/>
        <pc:sldMkLst>
          <pc:docMk/>
          <pc:sldMk cId="1009617724" sldId="263"/>
        </pc:sldMkLst>
        <pc:picChg chg="add mod">
          <ac:chgData name="Rachel Sprawson" userId="3e5b5513-b599-43bb-87e9-9b682ae37199" providerId="ADAL" clId="{921001C0-428D-4081-9BCC-E3A6709026B4}" dt="2021-01-27T13:40:42.762" v="176" actId="14100"/>
          <ac:picMkLst>
            <pc:docMk/>
            <pc:sldMk cId="1009617724" sldId="263"/>
            <ac:picMk id="2" creationId="{D62C2001-A9D8-4F98-84D1-7B106CDCCC9F}"/>
          </ac:picMkLst>
        </pc:picChg>
      </pc:sldChg>
      <pc:sldChg chg="addSp modSp ord">
        <pc:chgData name="Rachel Sprawson" userId="3e5b5513-b599-43bb-87e9-9b682ae37199" providerId="ADAL" clId="{921001C0-428D-4081-9BCC-E3A6709026B4}" dt="2021-01-27T13:50:24.559" v="243"/>
        <pc:sldMkLst>
          <pc:docMk/>
          <pc:sldMk cId="4070077501" sldId="264"/>
        </pc:sldMkLst>
        <pc:picChg chg="add mod">
          <ac:chgData name="Rachel Sprawson" userId="3e5b5513-b599-43bb-87e9-9b682ae37199" providerId="ADAL" clId="{921001C0-428D-4081-9BCC-E3A6709026B4}" dt="2021-01-27T13:41:07.747" v="179" actId="14100"/>
          <ac:picMkLst>
            <pc:docMk/>
            <pc:sldMk cId="4070077501" sldId="264"/>
            <ac:picMk id="2" creationId="{B776311A-1B3A-44C8-B834-F59E54419133}"/>
          </ac:picMkLst>
        </pc:picChg>
      </pc:sldChg>
      <pc:sldChg chg="add del">
        <pc:chgData name="Rachel Sprawson" userId="3e5b5513-b599-43bb-87e9-9b682ae37199" providerId="ADAL" clId="{921001C0-428D-4081-9BCC-E3A6709026B4}" dt="2021-01-27T13:53:33.538" v="457" actId="2696"/>
        <pc:sldMkLst>
          <pc:docMk/>
          <pc:sldMk cId="2544468976" sldId="265"/>
        </pc:sldMkLst>
      </pc:sldChg>
      <pc:sldChg chg="add del">
        <pc:chgData name="Rachel Sprawson" userId="3e5b5513-b599-43bb-87e9-9b682ae37199" providerId="ADAL" clId="{921001C0-428D-4081-9BCC-E3A6709026B4}" dt="2021-01-27T13:53:34.452" v="458" actId="2696"/>
        <pc:sldMkLst>
          <pc:docMk/>
          <pc:sldMk cId="1242027326" sldId="266"/>
        </pc:sldMkLst>
      </pc:sldChg>
      <pc:sldChg chg="add del">
        <pc:chgData name="Rachel Sprawson" userId="3e5b5513-b599-43bb-87e9-9b682ae37199" providerId="ADAL" clId="{921001C0-428D-4081-9BCC-E3A6709026B4}" dt="2021-01-27T13:53:35.947" v="461" actId="2696"/>
        <pc:sldMkLst>
          <pc:docMk/>
          <pc:sldMk cId="3908346578" sldId="267"/>
        </pc:sldMkLst>
      </pc:sldChg>
      <pc:sldChg chg="add del">
        <pc:chgData name="Rachel Sprawson" userId="3e5b5513-b599-43bb-87e9-9b682ae37199" providerId="ADAL" clId="{921001C0-428D-4081-9BCC-E3A6709026B4}" dt="2021-01-27T13:53:36.481" v="462" actId="2696"/>
        <pc:sldMkLst>
          <pc:docMk/>
          <pc:sldMk cId="1971587973" sldId="268"/>
        </pc:sldMkLst>
      </pc:sldChg>
      <pc:sldChg chg="add del">
        <pc:chgData name="Rachel Sprawson" userId="3e5b5513-b599-43bb-87e9-9b682ae37199" providerId="ADAL" clId="{921001C0-428D-4081-9BCC-E3A6709026B4}" dt="2021-01-27T13:53:37.337" v="463" actId="2696"/>
        <pc:sldMkLst>
          <pc:docMk/>
          <pc:sldMk cId="2909250869" sldId="269"/>
        </pc:sldMkLst>
      </pc:sldChg>
      <pc:sldChg chg="add del">
        <pc:chgData name="Rachel Sprawson" userId="3e5b5513-b599-43bb-87e9-9b682ae37199" providerId="ADAL" clId="{921001C0-428D-4081-9BCC-E3A6709026B4}" dt="2021-01-27T13:53:34.979" v="459" actId="2696"/>
        <pc:sldMkLst>
          <pc:docMk/>
          <pc:sldMk cId="32444293" sldId="270"/>
        </pc:sldMkLst>
      </pc:sldChg>
      <pc:sldChg chg="add del">
        <pc:chgData name="Rachel Sprawson" userId="3e5b5513-b599-43bb-87e9-9b682ae37199" providerId="ADAL" clId="{921001C0-428D-4081-9BCC-E3A6709026B4}" dt="2021-01-27T13:53:35.459" v="460" actId="2696"/>
        <pc:sldMkLst>
          <pc:docMk/>
          <pc:sldMk cId="909318328" sldId="271"/>
        </pc:sldMkLst>
      </pc:sldChg>
      <pc:sldChg chg="addSp modSp add">
        <pc:chgData name="Rachel Sprawson" userId="3e5b5513-b599-43bb-87e9-9b682ae37199" providerId="ADAL" clId="{921001C0-428D-4081-9BCC-E3A6709026B4}" dt="2021-01-27T13:52:42.280" v="447"/>
        <pc:sldMkLst>
          <pc:docMk/>
          <pc:sldMk cId="4015612353" sldId="272"/>
        </pc:sldMkLst>
        <pc:spChg chg="add mod">
          <ac:chgData name="Rachel Sprawson" userId="3e5b5513-b599-43bb-87e9-9b682ae37199" providerId="ADAL" clId="{921001C0-428D-4081-9BCC-E3A6709026B4}" dt="2021-01-27T13:52:42.280" v="447"/>
          <ac:spMkLst>
            <pc:docMk/>
            <pc:sldMk cId="4015612353" sldId="272"/>
            <ac:spMk id="2" creationId="{CF48FACD-CEEB-4D5C-A880-28312794E378}"/>
          </ac:spMkLst>
        </pc:spChg>
        <pc:spChg chg="add mod">
          <ac:chgData name="Rachel Sprawson" userId="3e5b5513-b599-43bb-87e9-9b682ae37199" providerId="ADAL" clId="{921001C0-428D-4081-9BCC-E3A6709026B4}" dt="2021-01-27T13:50:49.299" v="245" actId="1076"/>
          <ac:spMkLst>
            <pc:docMk/>
            <pc:sldMk cId="4015612353" sldId="272"/>
            <ac:spMk id="3" creationId="{0B06378A-857B-4A27-9702-DFF2BD95662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DBEE1-6651-4402-9876-2CB77D1FF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B23DDC-FEFC-49C4-B4BF-EC4CA73FB3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709FD-C3B5-422F-9CA1-3D4DF1C63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465B0-BE4C-4FD6-A37E-558484112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B36C-3B53-4594-9B51-703232B74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666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99AB1-2D4B-4C0C-A5A8-F92B10CC5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3D6BF1-85F3-48D8-8F77-E5A61C0BEB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4610C3-7E93-4031-8180-CBDFA512B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DE0934-8882-41C8-A2E7-9409FAD2B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289DD-217C-42E7-8D85-AE6F7555A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2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ED858-B9F8-401B-B48B-B9F2542D9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4BF04-6A2F-4EE2-B2D4-8C972E1D66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A934B-51E9-430E-884F-FCF62DD7C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52869-07D6-40B4-BFAC-F4397A6394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CDDF39-73B4-4882-B30A-9E7AE5543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016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F3654-6C4F-4968-B634-097252497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744B16-0623-49C3-B88B-AF2FBCDA1F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860314-F5D4-4231-97CE-665735B07E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EE2953-52B2-4F1C-8E91-BA5362849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ED1C9F-4A12-4C25-A354-11EFC4AB5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AA88E8-6A13-43CB-BD72-91C006DDD4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723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0C8B0-A3ED-4A17-8D34-F78B9E423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0C6C9A-40DD-459C-B9F2-2A023E0485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9062DE-E050-479A-B98F-25093379A0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D51972-4683-4018-BE10-7500F77637C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08BC16-AEC1-41E2-8DDE-264D86CD75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479977-3769-4775-AC25-14C094AEF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DC3E5B-CD4B-4FEB-94D3-A0FC7FA7D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7AAD07-F423-4350-BB2F-1012F82D1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19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E61A6-5003-4E3A-A638-60E61C332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65F18-CD89-4B95-8B96-BA612A991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22098B5-07D0-443D-B8D8-6EE43C131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DBE8CD-FAC4-48AB-8EC1-369A20C9C7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330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59362C5-6A74-413B-9789-D8660A8B3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8C2CBF-D856-4366-93A6-0305C85AA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F4DA5AF-5E0B-4298-BA0A-52BBAE811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190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52D0D-F22D-4312-B99C-74714CB71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3D981C-576A-4358-B14E-591714975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EEB5FB-6874-4C67-BE03-26C96D7F98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1D620C-4143-4DE2-A5AF-62F6D4C1A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888121-2B38-47F7-9CF6-96C3227C6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F6865A-C011-44C4-8F0B-78C8AFDC7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89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4C125-6836-4D48-B726-F15646DE8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129342-D637-451D-A019-070740E547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630478-8452-4206-80E5-4EFC87A450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EFBFED-852E-4164-8850-8E3A0AE6D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D6A451-2CF4-4D00-A8A0-F9BFC5DC7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23CD21-60D8-4185-8678-A3C0824CC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44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8F17F9-73E3-4C1E-9DC8-94951B31E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95525A-C9F3-436F-A690-F1FDA0A90E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EAA1BB-F096-40CB-9392-11874D302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4D637B-B874-4562-B0B9-BE841AE23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51515F-867A-4E2C-9C4C-1A8121D17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4311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1E9CB8-4F1C-48C1-818D-1F431CD5C5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3AC103-3B22-4430-A877-1BA24DFA13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530D74-36A5-45FC-B6F3-F59C8BE5C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188F5B-CB8F-4488-BF9C-144920104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911C1-463C-4709-AFF4-99461F1F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09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50DA18-985E-42A9-912A-1DC70847D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A4F1D42-D368-47D9-81B4-DF9DD023FA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D00A10-5D1B-49AB-915E-7E52EE483D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F7B07-5358-417B-BF0B-39E19EEE05F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C16CEC-6FE3-4B6C-8BFD-834346FF5A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7118AF-14A8-4319-BFBD-81A07BE50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E7EED-C6F5-4890-8575-5F68744F2F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082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23CC0E-196D-4E3E-B7C2-490D05145CC6}"/>
              </a:ext>
            </a:extLst>
          </p:cNvPr>
          <p:cNvSpPr txBox="1"/>
          <p:nvPr/>
        </p:nvSpPr>
        <p:spPr>
          <a:xfrm>
            <a:off x="198783" y="662609"/>
            <a:ext cx="1114507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Comic Sans MS" panose="030F0702030302020204" pitchFamily="66" charset="0"/>
              </a:rPr>
              <a:t>LO. To write stage directions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Can you think of any plays or productions that might need a play script?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693594-7006-4FE3-AB15-166733ABEC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863" y="3226905"/>
            <a:ext cx="2447925" cy="16764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F1A917-AE8E-49C3-AD08-931C60A7BE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2350" y="5003110"/>
            <a:ext cx="2628900" cy="15430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6CF752-7F53-4D97-B53C-61B71B65A8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6488" y="3184042"/>
            <a:ext cx="1895475" cy="17621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9108AC-2C6A-4C8A-8049-427BBAC2BC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3512" y="4633291"/>
            <a:ext cx="2714625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463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F40B28-30D9-4100-B1C3-3CBE5225C0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392634"/>
            <a:ext cx="9263270" cy="615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25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416AA9-3758-4CD7-AD60-293FB4A49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844" y="771071"/>
            <a:ext cx="10552252" cy="844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178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4799E0-777A-4CEB-A312-B9CB3E1254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713" y="875265"/>
            <a:ext cx="9897303" cy="488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822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2C2001-A9D8-4F98-84D1-7B106CDCCC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65" y="714943"/>
            <a:ext cx="10668000" cy="7144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6177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776311A-1B3A-44C8-B834-F59E54419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212" y="695739"/>
            <a:ext cx="10814188" cy="7049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077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3CC365B-8B91-4E8E-A8EC-37DD89BE3DC3}"/>
              </a:ext>
            </a:extLst>
          </p:cNvPr>
          <p:cNvSpPr/>
          <p:nvPr/>
        </p:nvSpPr>
        <p:spPr>
          <a:xfrm>
            <a:off x="-649357" y="497853"/>
            <a:ext cx="11873948" cy="4388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64435" algn="ctr">
              <a:lnSpc>
                <a:spcPct val="99000"/>
              </a:lnSpc>
              <a:spcAft>
                <a:spcPts val="10"/>
              </a:spcAft>
            </a:pPr>
            <a:r>
              <a:rPr lang="en-GB" sz="32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What is the purpose of a stage direction? </a:t>
            </a:r>
          </a:p>
          <a:p>
            <a:pPr marL="2464435" algn="ctr">
              <a:lnSpc>
                <a:spcPct val="99000"/>
              </a:lnSpc>
              <a:spcAft>
                <a:spcPts val="10"/>
              </a:spcAft>
            </a:pPr>
            <a:endParaRPr lang="en-GB" sz="32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 algn="ctr">
              <a:lnSpc>
                <a:spcPct val="99000"/>
              </a:lnSpc>
              <a:spcAft>
                <a:spcPts val="10"/>
              </a:spcAft>
            </a:pPr>
            <a:r>
              <a:rPr lang="en-GB" sz="32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Why are they needed?</a:t>
            </a:r>
          </a:p>
          <a:p>
            <a:pPr marL="2464435" algn="ctr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</a:t>
            </a:r>
            <a:endParaRPr lang="en-GB" sz="2400" u="sng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They give the actors directions of how to act and where to enter the stage. Essentially, everything other than the words they say. </a:t>
            </a: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endParaRPr lang="en-GB" sz="24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A big part of acting in character is body language and good stage directions are crucial for this.</a:t>
            </a:r>
            <a:endParaRPr lang="en-GB" sz="2400" u="sng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620F15-6C2D-4216-A419-9F7B44722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6639" y="4655172"/>
            <a:ext cx="2066925" cy="170497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14D3438-54D2-41E4-9455-C39B592252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7409" y="4817097"/>
            <a:ext cx="2486025" cy="15430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05B8B50-24A0-4FA4-BD0F-33F56B8C56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7842" y="4678984"/>
            <a:ext cx="231457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318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F48FACD-CEEB-4D5C-A880-28312794E378}"/>
              </a:ext>
            </a:extLst>
          </p:cNvPr>
          <p:cNvSpPr/>
          <p:nvPr/>
        </p:nvSpPr>
        <p:spPr>
          <a:xfrm>
            <a:off x="-755373" y="1049022"/>
            <a:ext cx="12430538" cy="57593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</a:t>
            </a:r>
            <a:endParaRPr lang="en-GB" sz="2800" u="sng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Lets’ see why they are so important.</a:t>
            </a: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endParaRPr lang="en-GB" sz="24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To do this, we need to do some acting. We need to put ourselves in the position of a character. </a:t>
            </a: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endParaRPr lang="en-GB" sz="24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This is called role play.</a:t>
            </a: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endParaRPr lang="en-GB" sz="24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Act out these 3 levels of stage directions and explain why the last one is best. </a:t>
            </a:r>
            <a:endParaRPr lang="en-GB" sz="2400" u="sng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70C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1.	(Okay writing)   Mother threw her hands up</a:t>
            </a:r>
            <a:endParaRPr lang="en-GB" sz="2400" u="sng" dirty="0">
              <a:solidFill>
                <a:srgbClr val="0070C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FF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2.	(Better writing) Mother threw her hands up angrily</a:t>
            </a:r>
            <a:endParaRPr lang="en-GB" sz="2400" u="sng" dirty="0">
              <a:solidFill>
                <a:srgbClr val="FF000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B05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3.	(Best writing) With a vicious scowl on his face, Mother threw her hands up</a:t>
            </a:r>
            <a:endParaRPr lang="en-GB" sz="2400" u="sng" dirty="0">
              <a:solidFill>
                <a:srgbClr val="00B05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sz="24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Remember to use brackets if the direction comes within speech.</a:t>
            </a:r>
            <a:endParaRPr lang="en-GB" sz="2400" u="sng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2464435">
              <a:lnSpc>
                <a:spcPct val="99000"/>
              </a:lnSpc>
              <a:spcAft>
                <a:spcPts val="10"/>
              </a:spcAft>
            </a:pPr>
            <a:r>
              <a:rPr lang="en-GB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 </a:t>
            </a:r>
            <a:endParaRPr lang="en-GB" sz="2800" u="sng" dirty="0">
              <a:solidFill>
                <a:srgbClr val="000000"/>
              </a:solidFill>
              <a:effectLst/>
              <a:uFill>
                <a:solidFill>
                  <a:srgbClr val="000000"/>
                </a:solidFill>
              </a:uFill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B06378A-857B-4A27-9702-DFF2BD956621}"/>
              </a:ext>
            </a:extLst>
          </p:cNvPr>
          <p:cNvSpPr/>
          <p:nvPr/>
        </p:nvSpPr>
        <p:spPr>
          <a:xfrm>
            <a:off x="883172" y="679689"/>
            <a:ext cx="33489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>
                <a:latin typeface="Comic Sans MS" panose="030F0702030302020204" pitchFamily="66" charset="0"/>
              </a:rPr>
              <a:t>LO. To write stage directions</a:t>
            </a:r>
          </a:p>
        </p:txBody>
      </p:sp>
    </p:spTree>
    <p:extLst>
      <p:ext uri="{BB962C8B-B14F-4D97-AF65-F5344CB8AC3E}">
        <p14:creationId xmlns:p14="http://schemas.microsoft.com/office/powerpoint/2010/main" val="40156123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F2C493-F8B4-447E-9E3D-EBB27EBC1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569" y="375885"/>
            <a:ext cx="11384861" cy="680528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828043F-4845-49D6-A3D5-43FDA1E6A9AB}"/>
              </a:ext>
            </a:extLst>
          </p:cNvPr>
          <p:cNvSpPr/>
          <p:nvPr/>
        </p:nvSpPr>
        <p:spPr>
          <a:xfrm>
            <a:off x="6096000" y="593848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Now complete the </a:t>
            </a:r>
            <a:r>
              <a:rPr lang="en-GB" b="1" dirty="0">
                <a:solidFill>
                  <a:srgbClr val="00B05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sheet Adding stage directions</a:t>
            </a: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for your year group </a:t>
            </a:r>
            <a:endParaRPr lang="en-GB" dirty="0">
              <a:solidFill>
                <a:srgbClr val="00B05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555CA4-BA40-41C3-A3CC-EDF8EB6137E0}"/>
              </a:ext>
            </a:extLst>
          </p:cNvPr>
          <p:cNvSpPr txBox="1"/>
          <p:nvPr/>
        </p:nvSpPr>
        <p:spPr>
          <a:xfrm>
            <a:off x="1033670" y="1908313"/>
            <a:ext cx="983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1FA0E4D-9424-4EAA-85C6-8BE573E22A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6641" y="49696"/>
            <a:ext cx="1385084" cy="12622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DB05EE2-78B6-4C8D-8A3A-BDAD6B43F1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9020" y="49696"/>
            <a:ext cx="895350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2052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80CED0E-14D0-40F6-A19C-12E78669A5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6176FE4-8123-4FD0-9E07-43EC6684F8E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4DA2662-6EF3-4A8D-808A-A64CE6611EA2}">
  <ds:schemaRefs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http://purl.org/dc/dcmitype/"/>
    <ds:schemaRef ds:uri="http://purl.org/dc/terms/"/>
    <ds:schemaRef ds:uri="http://schemas.microsoft.com/office/2006/metadata/properties"/>
    <ds:schemaRef ds:uri="http://schemas.microsoft.com/office/infopath/2007/PartnerControls"/>
    <ds:schemaRef ds:uri="309d9867-99f5-4561-aefc-550f5b2269e7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211</Words>
  <Application>Microsoft Office PowerPoint</Application>
  <PresentationFormat>Widescreen</PresentationFormat>
  <Paragraphs>25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3</cp:revision>
  <dcterms:created xsi:type="dcterms:W3CDTF">2021-01-27T13:27:40Z</dcterms:created>
  <dcterms:modified xsi:type="dcterms:W3CDTF">2021-01-27T13:57:33Z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