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7" r:id="rId5"/>
    <p:sldId id="269" r:id="rId6"/>
    <p:sldId id="268" r:id="rId7"/>
    <p:sldId id="256" r:id="rId8"/>
    <p:sldId id="264" r:id="rId9"/>
    <p:sldId id="257" r:id="rId10"/>
    <p:sldId id="258" r:id="rId11"/>
    <p:sldId id="259" r:id="rId12"/>
    <p:sldId id="260" r:id="rId13"/>
    <p:sldId id="261" r:id="rId14"/>
    <p:sldId id="271" r:id="rId15"/>
    <p:sldId id="262" r:id="rId16"/>
    <p:sldId id="263" r:id="rId17"/>
    <p:sldId id="265" r:id="rId18"/>
    <p:sldId id="26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prawson" userId="3e5b5513-b599-43bb-87e9-9b682ae37199" providerId="ADAL" clId="{066BB1A2-6363-468F-8DAE-92940D43C305}"/>
    <pc:docChg chg="undo custSel addSld delSld modSld sldOrd">
      <pc:chgData name="Rachel Sprawson" userId="3e5b5513-b599-43bb-87e9-9b682ae37199" providerId="ADAL" clId="{066BB1A2-6363-468F-8DAE-92940D43C305}" dt="2021-02-17T10:56:11.140" v="1409" actId="2696"/>
      <pc:docMkLst>
        <pc:docMk/>
      </pc:docMkLst>
      <pc:sldChg chg="addSp delSp modSp ord">
        <pc:chgData name="Rachel Sprawson" userId="3e5b5513-b599-43bb-87e9-9b682ae37199" providerId="ADAL" clId="{066BB1A2-6363-468F-8DAE-92940D43C305}" dt="2021-02-17T08:06:52.301" v="1113"/>
        <pc:sldMkLst>
          <pc:docMk/>
          <pc:sldMk cId="13956754" sldId="256"/>
        </pc:sldMkLst>
        <pc:spChg chg="mod ord">
          <ac:chgData name="Rachel Sprawson" userId="3e5b5513-b599-43bb-87e9-9b682ae37199" providerId="ADAL" clId="{066BB1A2-6363-468F-8DAE-92940D43C305}" dt="2021-02-16T21:38:17.996" v="379" actId="14100"/>
          <ac:spMkLst>
            <pc:docMk/>
            <pc:sldMk cId="13956754" sldId="256"/>
            <ac:spMk id="6" creationId="{4BA0D047-BDB9-4617-A988-A3907A9F7264}"/>
          </ac:spMkLst>
        </pc:spChg>
        <pc:spChg chg="mod">
          <ac:chgData name="Rachel Sprawson" userId="3e5b5513-b599-43bb-87e9-9b682ae37199" providerId="ADAL" clId="{066BB1A2-6363-468F-8DAE-92940D43C305}" dt="2021-02-16T21:38:14.654" v="378" actId="1076"/>
          <ac:spMkLst>
            <pc:docMk/>
            <pc:sldMk cId="13956754" sldId="256"/>
            <ac:spMk id="7" creationId="{B83B8A68-A3F0-4163-BFC8-A137A5CC708F}"/>
          </ac:spMkLst>
        </pc:spChg>
        <pc:spChg chg="add mod">
          <ac:chgData name="Rachel Sprawson" userId="3e5b5513-b599-43bb-87e9-9b682ae37199" providerId="ADAL" clId="{066BB1A2-6363-468F-8DAE-92940D43C305}" dt="2021-02-16T21:38:22.649" v="380" actId="1076"/>
          <ac:spMkLst>
            <pc:docMk/>
            <pc:sldMk cId="13956754" sldId="256"/>
            <ac:spMk id="9" creationId="{25DA511F-7FB6-446B-ABA0-4CBF6CDFA017}"/>
          </ac:spMkLst>
        </pc:spChg>
        <pc:picChg chg="del">
          <ac:chgData name="Rachel Sprawson" userId="3e5b5513-b599-43bb-87e9-9b682ae37199" providerId="ADAL" clId="{066BB1A2-6363-468F-8DAE-92940D43C305}" dt="2021-02-16T21:30:46.584" v="24"/>
          <ac:picMkLst>
            <pc:docMk/>
            <pc:sldMk cId="13956754" sldId="256"/>
            <ac:picMk id="4" creationId="{7C103399-31CF-4578-BDFB-E3215871D31D}"/>
          </ac:picMkLst>
        </pc:picChg>
        <pc:picChg chg="del">
          <ac:chgData name="Rachel Sprawson" userId="3e5b5513-b599-43bb-87e9-9b682ae37199" providerId="ADAL" clId="{066BB1A2-6363-468F-8DAE-92940D43C305}" dt="2021-02-16T21:30:53.703" v="26"/>
          <ac:picMkLst>
            <pc:docMk/>
            <pc:sldMk cId="13956754" sldId="256"/>
            <ac:picMk id="5" creationId="{FEA95463-4ADA-417D-8B04-F71AA5C86B66}"/>
          </ac:picMkLst>
        </pc:picChg>
        <pc:picChg chg="mod">
          <ac:chgData name="Rachel Sprawson" userId="3e5b5513-b599-43bb-87e9-9b682ae37199" providerId="ADAL" clId="{066BB1A2-6363-468F-8DAE-92940D43C305}" dt="2021-02-16T21:33:59.199" v="150" actId="14100"/>
          <ac:picMkLst>
            <pc:docMk/>
            <pc:sldMk cId="13956754" sldId="256"/>
            <ac:picMk id="8" creationId="{04492BBA-75C7-4E83-94BF-76CDF2F982E0}"/>
          </ac:picMkLst>
        </pc:picChg>
        <pc:picChg chg="add mod">
          <ac:chgData name="Rachel Sprawson" userId="3e5b5513-b599-43bb-87e9-9b682ae37199" providerId="ADAL" clId="{066BB1A2-6363-468F-8DAE-92940D43C305}" dt="2021-02-16T21:38:09.042" v="376" actId="1076"/>
          <ac:picMkLst>
            <pc:docMk/>
            <pc:sldMk cId="13956754" sldId="256"/>
            <ac:picMk id="10" creationId="{485014E4-DC99-49BE-AC71-A0DF3FC5D7DF}"/>
          </ac:picMkLst>
        </pc:picChg>
      </pc:sldChg>
      <pc:sldChg chg="addSp delSp modSp">
        <pc:chgData name="Rachel Sprawson" userId="3e5b5513-b599-43bb-87e9-9b682ae37199" providerId="ADAL" clId="{066BB1A2-6363-468F-8DAE-92940D43C305}" dt="2021-02-16T21:51:26.647" v="922" actId="1076"/>
        <pc:sldMkLst>
          <pc:docMk/>
          <pc:sldMk cId="170440820" sldId="257"/>
        </pc:sldMkLst>
        <pc:spChg chg="mod">
          <ac:chgData name="Rachel Sprawson" userId="3e5b5513-b599-43bb-87e9-9b682ae37199" providerId="ADAL" clId="{066BB1A2-6363-468F-8DAE-92940D43C305}" dt="2021-02-16T21:36:11.364" v="266" actId="1076"/>
          <ac:spMkLst>
            <pc:docMk/>
            <pc:sldMk cId="170440820" sldId="257"/>
            <ac:spMk id="7" creationId="{FF86E92E-9735-4267-B0A0-DF3952C9C37F}"/>
          </ac:spMkLst>
        </pc:spChg>
        <pc:spChg chg="add mod">
          <ac:chgData name="Rachel Sprawson" userId="3e5b5513-b599-43bb-87e9-9b682ae37199" providerId="ADAL" clId="{066BB1A2-6363-468F-8DAE-92940D43C305}" dt="2021-02-16T21:51:26.647" v="922" actId="1076"/>
          <ac:spMkLst>
            <pc:docMk/>
            <pc:sldMk cId="170440820" sldId="257"/>
            <ac:spMk id="8" creationId="{F9177C2D-60F1-44FF-BFBE-8A5220A843C6}"/>
          </ac:spMkLst>
        </pc:spChg>
        <pc:picChg chg="del">
          <ac:chgData name="Rachel Sprawson" userId="3e5b5513-b599-43bb-87e9-9b682ae37199" providerId="ADAL" clId="{066BB1A2-6363-468F-8DAE-92940D43C305}" dt="2021-02-16T21:51:11.212" v="918"/>
          <ac:picMkLst>
            <pc:docMk/>
            <pc:sldMk cId="170440820" sldId="257"/>
            <ac:picMk id="3" creationId="{C3F12539-311C-4C91-8EBC-C3B6E0656415}"/>
          </ac:picMkLst>
        </pc:picChg>
        <pc:picChg chg="mod">
          <ac:chgData name="Rachel Sprawson" userId="3e5b5513-b599-43bb-87e9-9b682ae37199" providerId="ADAL" clId="{066BB1A2-6363-468F-8DAE-92940D43C305}" dt="2021-02-16T21:51:22.681" v="921" actId="1076"/>
          <ac:picMkLst>
            <pc:docMk/>
            <pc:sldMk cId="170440820" sldId="257"/>
            <ac:picMk id="5" creationId="{8DF035A2-9CE4-4774-8375-8DCE7DEB19AC}"/>
          </ac:picMkLst>
        </pc:picChg>
      </pc:sldChg>
      <pc:sldChg chg="addSp modSp">
        <pc:chgData name="Rachel Sprawson" userId="3e5b5513-b599-43bb-87e9-9b682ae37199" providerId="ADAL" clId="{066BB1A2-6363-468F-8DAE-92940D43C305}" dt="2021-02-16T21:39:22.984" v="436" actId="20577"/>
        <pc:sldMkLst>
          <pc:docMk/>
          <pc:sldMk cId="3986278510" sldId="258"/>
        </pc:sldMkLst>
        <pc:spChg chg="add mod">
          <ac:chgData name="Rachel Sprawson" userId="3e5b5513-b599-43bb-87e9-9b682ae37199" providerId="ADAL" clId="{066BB1A2-6363-468F-8DAE-92940D43C305}" dt="2021-02-16T21:39:22.984" v="436" actId="20577"/>
          <ac:spMkLst>
            <pc:docMk/>
            <pc:sldMk cId="3986278510" sldId="258"/>
            <ac:spMk id="6" creationId="{432CCF53-2A86-4462-A45D-CA1DD1C33A29}"/>
          </ac:spMkLst>
        </pc:spChg>
      </pc:sldChg>
      <pc:sldChg chg="addSp modSp">
        <pc:chgData name="Rachel Sprawson" userId="3e5b5513-b599-43bb-87e9-9b682ae37199" providerId="ADAL" clId="{066BB1A2-6363-468F-8DAE-92940D43C305}" dt="2021-02-16T21:40:06.807" v="474" actId="20577"/>
        <pc:sldMkLst>
          <pc:docMk/>
          <pc:sldMk cId="268578990" sldId="259"/>
        </pc:sldMkLst>
        <pc:spChg chg="add mod">
          <ac:chgData name="Rachel Sprawson" userId="3e5b5513-b599-43bb-87e9-9b682ae37199" providerId="ADAL" clId="{066BB1A2-6363-468F-8DAE-92940D43C305}" dt="2021-02-16T21:40:06.807" v="474" actId="20577"/>
          <ac:spMkLst>
            <pc:docMk/>
            <pc:sldMk cId="268578990" sldId="259"/>
            <ac:spMk id="7" creationId="{21E52C67-ED5D-4507-AA19-D72C10B85505}"/>
          </ac:spMkLst>
        </pc:spChg>
        <pc:picChg chg="mod">
          <ac:chgData name="Rachel Sprawson" userId="3e5b5513-b599-43bb-87e9-9b682ae37199" providerId="ADAL" clId="{066BB1A2-6363-468F-8DAE-92940D43C305}" dt="2021-02-16T21:39:50.679" v="439" actId="14100"/>
          <ac:picMkLst>
            <pc:docMk/>
            <pc:sldMk cId="268578990" sldId="259"/>
            <ac:picMk id="2" creationId="{CC807130-4F10-4C1F-A5BB-1F3C75DA6704}"/>
          </ac:picMkLst>
        </pc:picChg>
      </pc:sldChg>
      <pc:sldChg chg="addSp delSp modSp">
        <pc:chgData name="Rachel Sprawson" userId="3e5b5513-b599-43bb-87e9-9b682ae37199" providerId="ADAL" clId="{066BB1A2-6363-468F-8DAE-92940D43C305}" dt="2021-02-16T22:09:57.830" v="1078" actId="27309"/>
        <pc:sldMkLst>
          <pc:docMk/>
          <pc:sldMk cId="3187012162" sldId="260"/>
        </pc:sldMkLst>
        <pc:spChg chg="mod">
          <ac:chgData name="Rachel Sprawson" userId="3e5b5513-b599-43bb-87e9-9b682ae37199" providerId="ADAL" clId="{066BB1A2-6363-468F-8DAE-92940D43C305}" dt="2021-02-16T21:37:49.239" v="372" actId="20577"/>
          <ac:spMkLst>
            <pc:docMk/>
            <pc:sldMk cId="3187012162" sldId="260"/>
            <ac:spMk id="4" creationId="{C8F67759-E327-4E5F-83EF-F7516AF19563}"/>
          </ac:spMkLst>
        </pc:spChg>
        <pc:spChg chg="mod">
          <ac:chgData name="Rachel Sprawson" userId="3e5b5513-b599-43bb-87e9-9b682ae37199" providerId="ADAL" clId="{066BB1A2-6363-468F-8DAE-92940D43C305}" dt="2021-02-16T21:37:34.874" v="369" actId="14100"/>
          <ac:spMkLst>
            <pc:docMk/>
            <pc:sldMk cId="3187012162" sldId="260"/>
            <ac:spMk id="5" creationId="{0C0BFFFC-C04A-4752-AF3F-C4F5407B89CA}"/>
          </ac:spMkLst>
        </pc:spChg>
        <pc:spChg chg="add mod">
          <ac:chgData name="Rachel Sprawson" userId="3e5b5513-b599-43bb-87e9-9b682ae37199" providerId="ADAL" clId="{066BB1A2-6363-468F-8DAE-92940D43C305}" dt="2021-02-16T21:37:20.352" v="367" actId="20577"/>
          <ac:spMkLst>
            <pc:docMk/>
            <pc:sldMk cId="3187012162" sldId="260"/>
            <ac:spMk id="7" creationId="{48E620D0-A0B6-4E31-B691-0D976F3E00EE}"/>
          </ac:spMkLst>
        </pc:spChg>
        <pc:graphicFrameChg chg="add del modGraphic">
          <ac:chgData name="Rachel Sprawson" userId="3e5b5513-b599-43bb-87e9-9b682ae37199" providerId="ADAL" clId="{066BB1A2-6363-468F-8DAE-92940D43C305}" dt="2021-02-16T22:09:57.830" v="1078" actId="27309"/>
          <ac:graphicFrameMkLst>
            <pc:docMk/>
            <pc:sldMk cId="3187012162" sldId="260"/>
            <ac:graphicFrameMk id="9" creationId="{26DA4B43-ECE4-45AE-8924-0F1856D851B5}"/>
          </ac:graphicFrameMkLst>
        </pc:graphicFrameChg>
      </pc:sldChg>
      <pc:sldChg chg="addSp modSp ord">
        <pc:chgData name="Rachel Sprawson" userId="3e5b5513-b599-43bb-87e9-9b682ae37199" providerId="ADAL" clId="{066BB1A2-6363-468F-8DAE-92940D43C305}" dt="2021-02-17T10:33:10.348" v="1372"/>
        <pc:sldMkLst>
          <pc:docMk/>
          <pc:sldMk cId="1750114442" sldId="261"/>
        </pc:sldMkLst>
        <pc:spChg chg="add mod">
          <ac:chgData name="Rachel Sprawson" userId="3e5b5513-b599-43bb-87e9-9b682ae37199" providerId="ADAL" clId="{066BB1A2-6363-468F-8DAE-92940D43C305}" dt="2021-02-16T21:41:14.033" v="563" actId="20577"/>
          <ac:spMkLst>
            <pc:docMk/>
            <pc:sldMk cId="1750114442" sldId="261"/>
            <ac:spMk id="7" creationId="{B7C163EF-35DD-4341-945E-ECE74B0A3D96}"/>
          </ac:spMkLst>
        </pc:spChg>
      </pc:sldChg>
      <pc:sldChg chg="addSp delSp modSp">
        <pc:chgData name="Rachel Sprawson" userId="3e5b5513-b599-43bb-87e9-9b682ae37199" providerId="ADAL" clId="{066BB1A2-6363-468F-8DAE-92940D43C305}" dt="2021-02-16T21:42:13.622" v="614" actId="1076"/>
        <pc:sldMkLst>
          <pc:docMk/>
          <pc:sldMk cId="3661515351" sldId="262"/>
        </pc:sldMkLst>
        <pc:spChg chg="add mod">
          <ac:chgData name="Rachel Sprawson" userId="3e5b5513-b599-43bb-87e9-9b682ae37199" providerId="ADAL" clId="{066BB1A2-6363-468F-8DAE-92940D43C305}" dt="2021-02-16T21:42:03.539" v="613" actId="20577"/>
          <ac:spMkLst>
            <pc:docMk/>
            <pc:sldMk cId="3661515351" sldId="262"/>
            <ac:spMk id="5" creationId="{207FC8C9-4E44-4119-98D4-7F8555356C7A}"/>
          </ac:spMkLst>
        </pc:spChg>
        <pc:spChg chg="add del">
          <ac:chgData name="Rachel Sprawson" userId="3e5b5513-b599-43bb-87e9-9b682ae37199" providerId="ADAL" clId="{066BB1A2-6363-468F-8DAE-92940D43C305}" dt="2021-02-16T21:41:20.131" v="564" actId="478"/>
          <ac:spMkLst>
            <pc:docMk/>
            <pc:sldMk cId="3661515351" sldId="262"/>
            <ac:spMk id="6" creationId="{00209480-344E-4167-9AC9-D1B944538FA0}"/>
          </ac:spMkLst>
        </pc:spChg>
        <pc:picChg chg="mod">
          <ac:chgData name="Rachel Sprawson" userId="3e5b5513-b599-43bb-87e9-9b682ae37199" providerId="ADAL" clId="{066BB1A2-6363-468F-8DAE-92940D43C305}" dt="2021-02-16T21:42:13.622" v="614" actId="1076"/>
          <ac:picMkLst>
            <pc:docMk/>
            <pc:sldMk cId="3661515351" sldId="262"/>
            <ac:picMk id="2" creationId="{DE704867-9850-4A9A-9092-ADAC3BFCB7CD}"/>
          </ac:picMkLst>
        </pc:picChg>
      </pc:sldChg>
      <pc:sldChg chg="addSp delSp modSp">
        <pc:chgData name="Rachel Sprawson" userId="3e5b5513-b599-43bb-87e9-9b682ae37199" providerId="ADAL" clId="{066BB1A2-6363-468F-8DAE-92940D43C305}" dt="2021-02-16T22:16:00.287" v="1106" actId="20577"/>
        <pc:sldMkLst>
          <pc:docMk/>
          <pc:sldMk cId="1832010320" sldId="263"/>
        </pc:sldMkLst>
        <pc:spChg chg="add mod">
          <ac:chgData name="Rachel Sprawson" userId="3e5b5513-b599-43bb-87e9-9b682ae37199" providerId="ADAL" clId="{066BB1A2-6363-468F-8DAE-92940D43C305}" dt="2021-02-16T21:43:46.108" v="680" actId="20577"/>
          <ac:spMkLst>
            <pc:docMk/>
            <pc:sldMk cId="1832010320" sldId="263"/>
            <ac:spMk id="5" creationId="{FB69641F-10F2-4ECF-9978-2F26111DA379}"/>
          </ac:spMkLst>
        </pc:spChg>
        <pc:spChg chg="add mod">
          <ac:chgData name="Rachel Sprawson" userId="3e5b5513-b599-43bb-87e9-9b682ae37199" providerId="ADAL" clId="{066BB1A2-6363-468F-8DAE-92940D43C305}" dt="2021-02-16T22:16:00.287" v="1106" actId="20577"/>
          <ac:spMkLst>
            <pc:docMk/>
            <pc:sldMk cId="1832010320" sldId="263"/>
            <ac:spMk id="7" creationId="{7FD0AECD-ED65-4673-AF77-0EB2B314FF92}"/>
          </ac:spMkLst>
        </pc:spChg>
        <pc:picChg chg="del">
          <ac:chgData name="Rachel Sprawson" userId="3e5b5513-b599-43bb-87e9-9b682ae37199" providerId="ADAL" clId="{066BB1A2-6363-468F-8DAE-92940D43C305}" dt="2021-02-16T21:42:48.246" v="615"/>
          <ac:picMkLst>
            <pc:docMk/>
            <pc:sldMk cId="1832010320" sldId="263"/>
            <ac:picMk id="2" creationId="{F0EC2E4A-8FF3-45C9-A0E3-EB2E9B17412C}"/>
          </ac:picMkLst>
        </pc:picChg>
        <pc:picChg chg="mod">
          <ac:chgData name="Rachel Sprawson" userId="3e5b5513-b599-43bb-87e9-9b682ae37199" providerId="ADAL" clId="{066BB1A2-6363-468F-8DAE-92940D43C305}" dt="2021-02-16T21:46:44.892" v="686" actId="14100"/>
          <ac:picMkLst>
            <pc:docMk/>
            <pc:sldMk cId="1832010320" sldId="263"/>
            <ac:picMk id="3" creationId="{B8215569-4689-4362-9147-4C246472A66C}"/>
          </ac:picMkLst>
        </pc:picChg>
        <pc:picChg chg="add del">
          <ac:chgData name="Rachel Sprawson" userId="3e5b5513-b599-43bb-87e9-9b682ae37199" providerId="ADAL" clId="{066BB1A2-6363-468F-8DAE-92940D43C305}" dt="2021-02-16T21:43:07.126" v="622"/>
          <ac:picMkLst>
            <pc:docMk/>
            <pc:sldMk cId="1832010320" sldId="263"/>
            <ac:picMk id="4" creationId="{259463C2-1896-438C-8C5C-D3995269E01E}"/>
          </ac:picMkLst>
        </pc:picChg>
        <pc:picChg chg="add mod">
          <ac:chgData name="Rachel Sprawson" userId="3e5b5513-b599-43bb-87e9-9b682ae37199" providerId="ADAL" clId="{066BB1A2-6363-468F-8DAE-92940D43C305}" dt="2021-02-16T21:46:47.491" v="687" actId="1076"/>
          <ac:picMkLst>
            <pc:docMk/>
            <pc:sldMk cId="1832010320" sldId="263"/>
            <ac:picMk id="6" creationId="{95C61640-9AC1-48F5-9F4E-D7B85276BB2E}"/>
          </ac:picMkLst>
        </pc:picChg>
      </pc:sldChg>
      <pc:sldChg chg="addSp modSp add">
        <pc:chgData name="Rachel Sprawson" userId="3e5b5513-b599-43bb-87e9-9b682ae37199" providerId="ADAL" clId="{066BB1A2-6363-468F-8DAE-92940D43C305}" dt="2021-02-16T21:35:17.022" v="231" actId="20577"/>
        <pc:sldMkLst>
          <pc:docMk/>
          <pc:sldMk cId="2965552890" sldId="264"/>
        </pc:sldMkLst>
        <pc:spChg chg="add mod">
          <ac:chgData name="Rachel Sprawson" userId="3e5b5513-b599-43bb-87e9-9b682ae37199" providerId="ADAL" clId="{066BB1A2-6363-468F-8DAE-92940D43C305}" dt="2021-02-16T21:35:17.022" v="231" actId="20577"/>
          <ac:spMkLst>
            <pc:docMk/>
            <pc:sldMk cId="2965552890" sldId="264"/>
            <ac:spMk id="4" creationId="{C31E280B-CD29-45D3-8D9B-F4C0A3C5A970}"/>
          </ac:spMkLst>
        </pc:spChg>
        <pc:picChg chg="add">
          <ac:chgData name="Rachel Sprawson" userId="3e5b5513-b599-43bb-87e9-9b682ae37199" providerId="ADAL" clId="{066BB1A2-6363-468F-8DAE-92940D43C305}" dt="2021-02-16T21:30:48.526" v="25"/>
          <ac:picMkLst>
            <pc:docMk/>
            <pc:sldMk cId="2965552890" sldId="264"/>
            <ac:picMk id="2" creationId="{761BB588-9A80-4AF9-9489-45307407BC38}"/>
          </ac:picMkLst>
        </pc:picChg>
        <pc:picChg chg="add mod">
          <ac:chgData name="Rachel Sprawson" userId="3e5b5513-b599-43bb-87e9-9b682ae37199" providerId="ADAL" clId="{066BB1A2-6363-468F-8DAE-92940D43C305}" dt="2021-02-16T21:30:58.840" v="28" actId="1076"/>
          <ac:picMkLst>
            <pc:docMk/>
            <pc:sldMk cId="2965552890" sldId="264"/>
            <ac:picMk id="3" creationId="{28AAE152-74C4-4983-BC39-4D51120CD1D7}"/>
          </ac:picMkLst>
        </pc:picChg>
      </pc:sldChg>
      <pc:sldChg chg="addSp modSp add">
        <pc:chgData name="Rachel Sprawson" userId="3e5b5513-b599-43bb-87e9-9b682ae37199" providerId="ADAL" clId="{066BB1A2-6363-468F-8DAE-92940D43C305}" dt="2021-02-17T10:34:42.689" v="1401" actId="1076"/>
        <pc:sldMkLst>
          <pc:docMk/>
          <pc:sldMk cId="1837121540" sldId="265"/>
        </pc:sldMkLst>
        <pc:spChg chg="add mod">
          <ac:chgData name="Rachel Sprawson" userId="3e5b5513-b599-43bb-87e9-9b682ae37199" providerId="ADAL" clId="{066BB1A2-6363-468F-8DAE-92940D43C305}" dt="2021-02-17T10:34:18.764" v="1391" actId="1076"/>
          <ac:spMkLst>
            <pc:docMk/>
            <pc:sldMk cId="1837121540" sldId="265"/>
            <ac:spMk id="5" creationId="{9A639F8C-9816-4BB5-B578-F17671AD0A26}"/>
          </ac:spMkLst>
        </pc:spChg>
        <pc:spChg chg="add mod">
          <ac:chgData name="Rachel Sprawson" userId="3e5b5513-b599-43bb-87e9-9b682ae37199" providerId="ADAL" clId="{066BB1A2-6363-468F-8DAE-92940D43C305}" dt="2021-02-17T10:34:22.574" v="1392" actId="1076"/>
          <ac:spMkLst>
            <pc:docMk/>
            <pc:sldMk cId="1837121540" sldId="265"/>
            <ac:spMk id="6" creationId="{08499C18-F067-49C9-B7F6-FD32E493383E}"/>
          </ac:spMkLst>
        </pc:spChg>
        <pc:spChg chg="add mod">
          <ac:chgData name="Rachel Sprawson" userId="3e5b5513-b599-43bb-87e9-9b682ae37199" providerId="ADAL" clId="{066BB1A2-6363-468F-8DAE-92940D43C305}" dt="2021-02-17T10:34:13.251" v="1388" actId="1076"/>
          <ac:spMkLst>
            <pc:docMk/>
            <pc:sldMk cId="1837121540" sldId="265"/>
            <ac:spMk id="7" creationId="{384C9DDA-5365-4154-A9F0-DE9DE368C476}"/>
          </ac:spMkLst>
        </pc:spChg>
        <pc:spChg chg="add mod">
          <ac:chgData name="Rachel Sprawson" userId="3e5b5513-b599-43bb-87e9-9b682ae37199" providerId="ADAL" clId="{066BB1A2-6363-468F-8DAE-92940D43C305}" dt="2021-02-17T10:34:31.781" v="1395" actId="1076"/>
          <ac:spMkLst>
            <pc:docMk/>
            <pc:sldMk cId="1837121540" sldId="265"/>
            <ac:spMk id="9" creationId="{4C5C04DC-D903-4CE5-90D8-BDCF68CF2563}"/>
          </ac:spMkLst>
        </pc:spChg>
        <pc:picChg chg="add">
          <ac:chgData name="Rachel Sprawson" userId="3e5b5513-b599-43bb-87e9-9b682ae37199" providerId="ADAL" clId="{066BB1A2-6363-468F-8DAE-92940D43C305}" dt="2021-02-16T21:42:52.710" v="617"/>
          <ac:picMkLst>
            <pc:docMk/>
            <pc:sldMk cId="1837121540" sldId="265"/>
            <ac:picMk id="2" creationId="{E88F24BA-0B30-4F31-9739-C26D1E772BE2}"/>
          </ac:picMkLst>
        </pc:picChg>
        <pc:picChg chg="add mod">
          <ac:chgData name="Rachel Sprawson" userId="3e5b5513-b599-43bb-87e9-9b682ae37199" providerId="ADAL" clId="{066BB1A2-6363-468F-8DAE-92940D43C305}" dt="2021-02-17T10:34:36.555" v="1398" actId="1076"/>
          <ac:picMkLst>
            <pc:docMk/>
            <pc:sldMk cId="1837121540" sldId="265"/>
            <ac:picMk id="3" creationId="{A1FE3C62-8D5C-4638-AC62-CC148BD9C1D8}"/>
          </ac:picMkLst>
        </pc:picChg>
        <pc:picChg chg="add mod">
          <ac:chgData name="Rachel Sprawson" userId="3e5b5513-b599-43bb-87e9-9b682ae37199" providerId="ADAL" clId="{066BB1A2-6363-468F-8DAE-92940D43C305}" dt="2021-02-17T10:34:14.439" v="1389" actId="1076"/>
          <ac:picMkLst>
            <pc:docMk/>
            <pc:sldMk cId="1837121540" sldId="265"/>
            <ac:picMk id="4" creationId="{AB9701B6-5203-420B-B932-0F6E4D9ABF37}"/>
          </ac:picMkLst>
        </pc:picChg>
        <pc:picChg chg="add mod ord">
          <ac:chgData name="Rachel Sprawson" userId="3e5b5513-b599-43bb-87e9-9b682ae37199" providerId="ADAL" clId="{066BB1A2-6363-468F-8DAE-92940D43C305}" dt="2021-02-17T10:34:42.689" v="1401" actId="1076"/>
          <ac:picMkLst>
            <pc:docMk/>
            <pc:sldMk cId="1837121540" sldId="265"/>
            <ac:picMk id="8" creationId="{56F07751-733F-4CCD-8524-7490A35874AA}"/>
          </ac:picMkLst>
        </pc:picChg>
      </pc:sldChg>
      <pc:sldChg chg="addSp modSp add">
        <pc:chgData name="Rachel Sprawson" userId="3e5b5513-b599-43bb-87e9-9b682ae37199" providerId="ADAL" clId="{066BB1A2-6363-468F-8DAE-92940D43C305}" dt="2021-02-16T21:54:40.212" v="984" actId="20577"/>
        <pc:sldMkLst>
          <pc:docMk/>
          <pc:sldMk cId="1977974446" sldId="266"/>
        </pc:sldMkLst>
        <pc:spChg chg="add mod">
          <ac:chgData name="Rachel Sprawson" userId="3e5b5513-b599-43bb-87e9-9b682ae37199" providerId="ADAL" clId="{066BB1A2-6363-468F-8DAE-92940D43C305}" dt="2021-02-16T21:54:40.212" v="984" actId="20577"/>
          <ac:spMkLst>
            <pc:docMk/>
            <pc:sldMk cId="1977974446" sldId="266"/>
            <ac:spMk id="5" creationId="{863F27F3-2B88-4BE9-9E00-86CDE5D3388D}"/>
          </ac:spMkLst>
        </pc:spChg>
        <pc:picChg chg="add mod">
          <ac:chgData name="Rachel Sprawson" userId="3e5b5513-b599-43bb-87e9-9b682ae37199" providerId="ADAL" clId="{066BB1A2-6363-468F-8DAE-92940D43C305}" dt="2021-02-16T21:53:57.281" v="938" actId="14100"/>
          <ac:picMkLst>
            <pc:docMk/>
            <pc:sldMk cId="1977974446" sldId="266"/>
            <ac:picMk id="2" creationId="{93B0CA17-5D2F-46A8-9C19-329DACF55FC5}"/>
          </ac:picMkLst>
        </pc:picChg>
        <pc:picChg chg="add mod">
          <ac:chgData name="Rachel Sprawson" userId="3e5b5513-b599-43bb-87e9-9b682ae37199" providerId="ADAL" clId="{066BB1A2-6363-468F-8DAE-92940D43C305}" dt="2021-02-16T21:54:10.563" v="945" actId="1076"/>
          <ac:picMkLst>
            <pc:docMk/>
            <pc:sldMk cId="1977974446" sldId="266"/>
            <ac:picMk id="3" creationId="{F8BF80A3-B8F3-45D8-BD7D-DBA48921CB9A}"/>
          </ac:picMkLst>
        </pc:picChg>
        <pc:picChg chg="add mod">
          <ac:chgData name="Rachel Sprawson" userId="3e5b5513-b599-43bb-87e9-9b682ae37199" providerId="ADAL" clId="{066BB1A2-6363-468F-8DAE-92940D43C305}" dt="2021-02-16T21:54:08.990" v="944" actId="1076"/>
          <ac:picMkLst>
            <pc:docMk/>
            <pc:sldMk cId="1977974446" sldId="266"/>
            <ac:picMk id="4" creationId="{D6503BDA-C174-4D35-A899-CA19B7C94D8D}"/>
          </ac:picMkLst>
        </pc:picChg>
      </pc:sldChg>
      <pc:sldChg chg="addSp modSp add">
        <pc:chgData name="Rachel Sprawson" userId="3e5b5513-b599-43bb-87e9-9b682ae37199" providerId="ADAL" clId="{066BB1A2-6363-468F-8DAE-92940D43C305}" dt="2021-02-17T10:35:33.882" v="1408" actId="12"/>
        <pc:sldMkLst>
          <pc:docMk/>
          <pc:sldMk cId="857138524" sldId="267"/>
        </pc:sldMkLst>
        <pc:spChg chg="add mod">
          <ac:chgData name="Rachel Sprawson" userId="3e5b5513-b599-43bb-87e9-9b682ae37199" providerId="ADAL" clId="{066BB1A2-6363-468F-8DAE-92940D43C305}" dt="2021-02-17T10:35:33.882" v="1408" actId="12"/>
          <ac:spMkLst>
            <pc:docMk/>
            <pc:sldMk cId="857138524" sldId="267"/>
            <ac:spMk id="3" creationId="{7767DCBB-DB01-4CEE-9BD5-6BCF39FAF010}"/>
          </ac:spMkLst>
        </pc:spChg>
        <pc:picChg chg="add mod">
          <ac:chgData name="Rachel Sprawson" userId="3e5b5513-b599-43bb-87e9-9b682ae37199" providerId="ADAL" clId="{066BB1A2-6363-468F-8DAE-92940D43C305}" dt="2021-02-17T08:06:49.830" v="1112" actId="1076"/>
          <ac:picMkLst>
            <pc:docMk/>
            <pc:sldMk cId="857138524" sldId="267"/>
            <ac:picMk id="2" creationId="{3245CCD0-E9CF-4FFE-9B1F-07010B4A9EF4}"/>
          </ac:picMkLst>
        </pc:picChg>
      </pc:sldChg>
      <pc:sldChg chg="addSp delSp modSp add">
        <pc:chgData name="Rachel Sprawson" userId="3e5b5513-b599-43bb-87e9-9b682ae37199" providerId="ADAL" clId="{066BB1A2-6363-468F-8DAE-92940D43C305}" dt="2021-02-17T10:28:24.784" v="1181" actId="1076"/>
        <pc:sldMkLst>
          <pc:docMk/>
          <pc:sldMk cId="2497971319" sldId="268"/>
        </pc:sldMkLst>
        <pc:picChg chg="add del mod">
          <ac:chgData name="Rachel Sprawson" userId="3e5b5513-b599-43bb-87e9-9b682ae37199" providerId="ADAL" clId="{066BB1A2-6363-468F-8DAE-92940D43C305}" dt="2021-02-17T10:28:19.688" v="1178" actId="478"/>
          <ac:picMkLst>
            <pc:docMk/>
            <pc:sldMk cId="2497971319" sldId="268"/>
            <ac:picMk id="2" creationId="{F0C610CB-0B05-4164-8962-9EDA48841550}"/>
          </ac:picMkLst>
        </pc:picChg>
        <pc:picChg chg="add del mod">
          <ac:chgData name="Rachel Sprawson" userId="3e5b5513-b599-43bb-87e9-9b682ae37199" providerId="ADAL" clId="{066BB1A2-6363-468F-8DAE-92940D43C305}" dt="2021-02-17T08:08:57.998" v="1122"/>
          <ac:picMkLst>
            <pc:docMk/>
            <pc:sldMk cId="2497971319" sldId="268"/>
            <ac:picMk id="3" creationId="{391B75C9-5C4E-426A-91F4-89F7F9560D24}"/>
          </ac:picMkLst>
        </pc:picChg>
        <pc:picChg chg="add mod">
          <ac:chgData name="Rachel Sprawson" userId="3e5b5513-b599-43bb-87e9-9b682ae37199" providerId="ADAL" clId="{066BB1A2-6363-468F-8DAE-92940D43C305}" dt="2021-02-17T10:28:24.784" v="1181" actId="1076"/>
          <ac:picMkLst>
            <pc:docMk/>
            <pc:sldMk cId="2497971319" sldId="268"/>
            <ac:picMk id="4" creationId="{E8A18510-F5DD-4D78-BE31-D8F5516AABBE}"/>
          </ac:picMkLst>
        </pc:picChg>
      </pc:sldChg>
      <pc:sldChg chg="addSp delSp modSp add">
        <pc:chgData name="Rachel Sprawson" userId="3e5b5513-b599-43bb-87e9-9b682ae37199" providerId="ADAL" clId="{066BB1A2-6363-468F-8DAE-92940D43C305}" dt="2021-02-17T10:29:36.512" v="1187" actId="1076"/>
        <pc:sldMkLst>
          <pc:docMk/>
          <pc:sldMk cId="4190999187" sldId="269"/>
        </pc:sldMkLst>
        <pc:picChg chg="add del mod">
          <ac:chgData name="Rachel Sprawson" userId="3e5b5513-b599-43bb-87e9-9b682ae37199" providerId="ADAL" clId="{066BB1A2-6363-468F-8DAE-92940D43C305}" dt="2021-02-17T10:29:26.970" v="1182" actId="478"/>
          <ac:picMkLst>
            <pc:docMk/>
            <pc:sldMk cId="4190999187" sldId="269"/>
            <ac:picMk id="2" creationId="{8C0D5C0B-8D9A-4D61-AE6E-32D949BE83EA}"/>
          </ac:picMkLst>
        </pc:picChg>
        <pc:picChg chg="add mod">
          <ac:chgData name="Rachel Sprawson" userId="3e5b5513-b599-43bb-87e9-9b682ae37199" providerId="ADAL" clId="{066BB1A2-6363-468F-8DAE-92940D43C305}" dt="2021-02-17T10:29:36.512" v="1187" actId="1076"/>
          <ac:picMkLst>
            <pc:docMk/>
            <pc:sldMk cId="4190999187" sldId="269"/>
            <ac:picMk id="3" creationId="{3AE64EA8-EE84-42A5-B62F-B0313E26E758}"/>
          </ac:picMkLst>
        </pc:picChg>
      </pc:sldChg>
      <pc:sldChg chg="add del">
        <pc:chgData name="Rachel Sprawson" userId="3e5b5513-b599-43bb-87e9-9b682ae37199" providerId="ADAL" clId="{066BB1A2-6363-468F-8DAE-92940D43C305}" dt="2021-02-17T10:56:11.140" v="1409" actId="2696"/>
        <pc:sldMkLst>
          <pc:docMk/>
          <pc:sldMk cId="2362855662" sldId="270"/>
        </pc:sldMkLst>
      </pc:sldChg>
      <pc:sldChg chg="addSp modSp add">
        <pc:chgData name="Rachel Sprawson" userId="3e5b5513-b599-43bb-87e9-9b682ae37199" providerId="ADAL" clId="{066BB1A2-6363-468F-8DAE-92940D43C305}" dt="2021-02-17T10:33:01.739" v="1371" actId="1076"/>
        <pc:sldMkLst>
          <pc:docMk/>
          <pc:sldMk cId="3615694534" sldId="271"/>
        </pc:sldMkLst>
        <pc:spChg chg="add mod">
          <ac:chgData name="Rachel Sprawson" userId="3e5b5513-b599-43bb-87e9-9b682ae37199" providerId="ADAL" clId="{066BB1A2-6363-468F-8DAE-92940D43C305}" dt="2021-02-17T10:32:31.437" v="1368" actId="14100"/>
          <ac:spMkLst>
            <pc:docMk/>
            <pc:sldMk cId="3615694534" sldId="271"/>
            <ac:spMk id="4" creationId="{E1CD7731-ABD0-4E8A-A820-92F3928B6C6B}"/>
          </ac:spMkLst>
        </pc:spChg>
        <pc:spChg chg="add mod">
          <ac:chgData name="Rachel Sprawson" userId="3e5b5513-b599-43bb-87e9-9b682ae37199" providerId="ADAL" clId="{066BB1A2-6363-468F-8DAE-92940D43C305}" dt="2021-02-17T10:32:25.683" v="1367" actId="20577"/>
          <ac:spMkLst>
            <pc:docMk/>
            <pc:sldMk cId="3615694534" sldId="271"/>
            <ac:spMk id="5" creationId="{C33E4FE5-A06E-405D-B682-8B1E6FA3760D}"/>
          </ac:spMkLst>
        </pc:spChg>
        <pc:picChg chg="add mod">
          <ac:chgData name="Rachel Sprawson" userId="3e5b5513-b599-43bb-87e9-9b682ae37199" providerId="ADAL" clId="{066BB1A2-6363-468F-8DAE-92940D43C305}" dt="2021-02-17T10:30:29.490" v="1194" actId="1076"/>
          <ac:picMkLst>
            <pc:docMk/>
            <pc:sldMk cId="3615694534" sldId="271"/>
            <ac:picMk id="2" creationId="{8DBA3347-0409-424C-80C1-7150A203DD1B}"/>
          </ac:picMkLst>
        </pc:picChg>
        <pc:picChg chg="add mod">
          <ac:chgData name="Rachel Sprawson" userId="3e5b5513-b599-43bb-87e9-9b682ae37199" providerId="ADAL" clId="{066BB1A2-6363-468F-8DAE-92940D43C305}" dt="2021-02-17T10:31:27.235" v="1203" actId="1076"/>
          <ac:picMkLst>
            <pc:docMk/>
            <pc:sldMk cId="3615694534" sldId="271"/>
            <ac:picMk id="3" creationId="{1AE71C0B-F6E7-42C0-A560-1B72240F0D49}"/>
          </ac:picMkLst>
        </pc:picChg>
        <pc:picChg chg="add mod">
          <ac:chgData name="Rachel Sprawson" userId="3e5b5513-b599-43bb-87e9-9b682ae37199" providerId="ADAL" clId="{066BB1A2-6363-468F-8DAE-92940D43C305}" dt="2021-02-17T10:33:01.739" v="1371" actId="1076"/>
          <ac:picMkLst>
            <pc:docMk/>
            <pc:sldMk cId="3615694534" sldId="271"/>
            <ac:picMk id="6" creationId="{81DF1F0B-87D6-42B3-9D61-5A94D73C561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05F88-1F07-4018-9ACE-176B1530F9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8AC744E-3861-4BF5-8A78-34AEAE0337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DC8B77-3165-468F-B205-FC01FA57C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E06AAB-325F-43CA-BB7E-2F7A5EBB0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1929B-02A6-4769-9CBD-43F764DDD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576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ED566A-BC7A-46F1-B4BB-01B9A641B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21E09-FE0F-462F-90ED-2418B623DE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D2F0F3-6C85-4DD7-9506-367D06E1C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2AD451-BCA1-46F7-A562-A05A1DA6C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35E851-9ADD-4E63-B570-5A1B950EA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3053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5A20DD-18FE-486D-82D0-19868FF9CB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672A8A-1A17-4DA4-8D71-A1F50541AF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7FD51-BA07-4C51-AE7C-8C24DB208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A0A140-4A46-4013-A547-CEB9347693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FEF363-7952-4FA7-BE17-0D215B918E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995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E9C15-60D2-4E70-A829-97FA48CA7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A5656A-A095-4F22-AFA9-15C8CD374A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252644-F2B9-48B5-BDB8-4D4E93F57B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70B12C-D92F-4DD9-A0F9-EBFEB39CB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A96FEA-D0AC-41DC-8BD7-75E1ECA856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C0233A-78BC-4084-89F5-24F7942F3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12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2F5A8-970D-4FEA-93C7-E31912F4D7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CE028B-A6BB-4F20-8C17-5CB1ADB5A1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A38671-E9BE-40E7-B743-9B963913F9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3127D3-9395-4CE0-B11E-BC410CD939A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1DD0E3-8F61-4B13-BFAF-C6F424C5F1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40501CE-EA49-499C-8D3A-A59F50206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34FFAF-2D65-4A7B-B523-0481CFA66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4B5B495-496A-4E8F-840E-693F716DF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36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06797-6E31-44DD-9B6D-DE72BE4857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C56B1F-3733-474C-BA99-B1AB2BE026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10C9C0-8DFB-43F7-B751-6CC89EAD4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35FF09-3742-4FC9-9937-2B00916B9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00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075378-9FA3-467D-BE42-77A09BADB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E3478C-9112-4A71-887C-9C549FBB4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44921A-B5B3-4A94-8162-165B0FC91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1699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EDEE60-AA3E-43AB-9D2E-C44C1CD289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E949C-C258-4FE8-AFE4-D3327490BC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A37AD6-F39A-4EE0-A493-5E9414E6F0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1051F5-31DB-4362-83F4-B8097E6B7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21684B-69B6-4037-9F5B-A66ABE366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3D876A-B3E9-46E1-938B-245E514EC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2624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E7992-F5CE-496D-BB50-2B95C198B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3BB903-D40B-47F3-85D7-2B58A0B823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EB08C8-4DA5-47D8-9E08-3711A434D9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7E9F5D-E7A3-4A1D-94B1-E2D5A219B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C04E73-CCAB-445B-80D9-C1C873D7D0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AF523E-BB65-4CAF-B13B-FC93EA1C1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195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AF377-919C-442B-AAD8-AA50FDF23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B8E29B-7C38-408D-A364-909768144D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926C4-9BCF-4282-930A-F18EFC9C0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F7E4FD-1CE5-439E-9D56-7EAB6AC0D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659F7D-C77C-4A14-B98C-2635245A1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692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298C9E-4795-48BA-AB83-C7964CDEAE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76A372-C786-4BB0-A676-65091F8C6F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9A1EFA-F919-449B-A6B8-F4C833212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9EB3B9-BA74-492A-8BB1-4BCD37EC43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592311-41E1-4F3E-994B-F46F7141A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490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B2BE6B-2F6E-428A-BC52-A54F61836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DA3CE-CF8D-4223-9A5B-FFC9891CB1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3C7C61-C163-4464-A204-2B02E8855B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576C6B-EE14-4D43-9B39-50B782E1DFCF}" type="datetimeFigureOut">
              <a:rPr lang="en-GB" smtClean="0"/>
              <a:t>17/02/2021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FFB673-D354-44DC-871C-BD0576B63F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779AF-34B0-4B5B-9A8A-D2B0A4EB7E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160EB-104A-4272-B4CC-C9998DBD6A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883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45CCD0-E9CF-4FFE-9B1F-07010B4A9E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469" y="291604"/>
            <a:ext cx="9740347" cy="669129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767DCBB-DB01-4CEE-9BD5-6BCF39FAF010}"/>
              </a:ext>
            </a:extLst>
          </p:cNvPr>
          <p:cNvSpPr txBox="1"/>
          <p:nvPr/>
        </p:nvSpPr>
        <p:spPr>
          <a:xfrm>
            <a:off x="2156449" y="6043176"/>
            <a:ext cx="6356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>
                <a:latin typeface="Comic Sans MS" panose="030F0702030302020204" pitchFamily="66" charset="0"/>
              </a:rPr>
              <a:t>and of course a little bit of magic!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57138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E64EA8-EE84-42A5-B62F-B0313E26E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04" y="-129454"/>
            <a:ext cx="11529391" cy="7116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999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8A18510-F5DD-4D78-BE31-D8F5516AAB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1240" y="519941"/>
            <a:ext cx="6187316" cy="6452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971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4BA0D047-BDB9-4617-A988-A3907A9F7264}"/>
              </a:ext>
            </a:extLst>
          </p:cNvPr>
          <p:cNvSpPr/>
          <p:nvPr/>
        </p:nvSpPr>
        <p:spPr>
          <a:xfrm>
            <a:off x="996107" y="1666148"/>
            <a:ext cx="5618922" cy="3525704"/>
          </a:xfrm>
          <a:prstGeom prst="wedgeEllipseCallout">
            <a:avLst>
              <a:gd name="adj1" fmla="val 64147"/>
              <a:gd name="adj2" fmla="val -5370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3B8A68-A3F0-4163-BFC8-A137A5CC708F}"/>
              </a:ext>
            </a:extLst>
          </p:cNvPr>
          <p:cNvSpPr txBox="1"/>
          <p:nvPr/>
        </p:nvSpPr>
        <p:spPr>
          <a:xfrm>
            <a:off x="1800970" y="2334432"/>
            <a:ext cx="37701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Whatever you do Tom, do not touch the button with the spaceship on it.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You’ve been warned!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4492BBA-75C7-4E83-94BF-76CDF2F982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2598" y="209806"/>
            <a:ext cx="4002129" cy="37958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DA511F-7FB6-446B-ABA0-4CBF6CDFA017}"/>
              </a:ext>
            </a:extLst>
          </p:cNvPr>
          <p:cNvSpPr txBox="1"/>
          <p:nvPr/>
        </p:nvSpPr>
        <p:spPr>
          <a:xfrm>
            <a:off x="7442598" y="4561347"/>
            <a:ext cx="38537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Story Starter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have chosen to start with direct speech and a warning from Dad.</a:t>
            </a: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85014E4-DC99-49BE-AC71-A0DF3FC5D7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245" y="4941707"/>
            <a:ext cx="160972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67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61BB588-9A80-4AF9-9489-45307407B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56" y="330827"/>
            <a:ext cx="7169427" cy="393342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8AAE152-74C4-4983-BC39-4D51120CD1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2544" y="4497184"/>
            <a:ext cx="2509658" cy="223420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1E280B-CD29-45D3-8D9B-F4C0A3C5A970}"/>
              </a:ext>
            </a:extLst>
          </p:cNvPr>
          <p:cNvSpPr txBox="1"/>
          <p:nvPr/>
        </p:nvSpPr>
        <p:spPr>
          <a:xfrm>
            <a:off x="7864629" y="1558873"/>
            <a:ext cx="38537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My Portal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My portal is a computer keyboard and a special spaceship button.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5552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BF57615-828C-411F-8206-2DA51B3E09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9607" y="2964927"/>
            <a:ext cx="3819337" cy="34721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DF035A2-9CE4-4774-8375-8DCE7DEB19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8106" y="293588"/>
            <a:ext cx="2874213" cy="2200172"/>
          </a:xfrm>
          <a:prstGeom prst="rect">
            <a:avLst/>
          </a:prstGeom>
        </p:spPr>
      </p:pic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94D8E610-C2B7-4D80-8DB5-144DB780738B}"/>
              </a:ext>
            </a:extLst>
          </p:cNvPr>
          <p:cNvSpPr/>
          <p:nvPr/>
        </p:nvSpPr>
        <p:spPr>
          <a:xfrm>
            <a:off x="483290" y="659348"/>
            <a:ext cx="4956313" cy="2362200"/>
          </a:xfrm>
          <a:prstGeom prst="wedgeEllipseCallout">
            <a:avLst>
              <a:gd name="adj1" fmla="val 70508"/>
              <a:gd name="adj2" fmla="val 4688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86E92E-9735-4267-B0A0-DF3952C9C37F}"/>
              </a:ext>
            </a:extLst>
          </p:cNvPr>
          <p:cNvSpPr txBox="1"/>
          <p:nvPr/>
        </p:nvSpPr>
        <p:spPr>
          <a:xfrm>
            <a:off x="1076376" y="878640"/>
            <a:ext cx="377014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>
                <a:latin typeface="Comic Sans MS" panose="030F0702030302020204" pitchFamily="66" charset="0"/>
              </a:rPr>
              <a:t>Agghhhhhhhhhhhhh</a:t>
            </a:r>
            <a:r>
              <a:rPr lang="en-GB" sz="2800" dirty="0">
                <a:latin typeface="Comic Sans MS" panose="030F0702030302020204" pitchFamily="66" charset="0"/>
              </a:rPr>
              <a:t>!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Too late! 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Help!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177C2D-60F1-44FF-BFBE-8A5220A843C6}"/>
              </a:ext>
            </a:extLst>
          </p:cNvPr>
          <p:cNvSpPr txBox="1"/>
          <p:nvPr/>
        </p:nvSpPr>
        <p:spPr>
          <a:xfrm>
            <a:off x="992758" y="5379195"/>
            <a:ext cx="38537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Tom is spinning and whizzing through the portal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4408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120DBE-179B-481B-947F-393E8201A6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59" y="270667"/>
            <a:ext cx="7638758" cy="6316665"/>
          </a:xfrm>
          <a:prstGeom prst="rect">
            <a:avLst/>
          </a:prstGeom>
        </p:spPr>
      </p:pic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54DC2D5E-5BFD-4A19-A378-366348691CB9}"/>
              </a:ext>
            </a:extLst>
          </p:cNvPr>
          <p:cNvSpPr/>
          <p:nvPr/>
        </p:nvSpPr>
        <p:spPr>
          <a:xfrm>
            <a:off x="6869928" y="1291882"/>
            <a:ext cx="4956313" cy="2362200"/>
          </a:xfrm>
          <a:prstGeom prst="wedgeEllipseCallout">
            <a:avLst>
              <a:gd name="adj1" fmla="val -101779"/>
              <a:gd name="adj2" fmla="val 4331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2CC451-5ADC-4FB4-9A44-DD0676011CD9}"/>
              </a:ext>
            </a:extLst>
          </p:cNvPr>
          <p:cNvSpPr txBox="1"/>
          <p:nvPr/>
        </p:nvSpPr>
        <p:spPr>
          <a:xfrm>
            <a:off x="7463014" y="1622757"/>
            <a:ext cx="377014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Where am I going?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32CCF53-2A86-4462-A45D-CA1DD1C33A29}"/>
              </a:ext>
            </a:extLst>
          </p:cNvPr>
          <p:cNvSpPr txBox="1"/>
          <p:nvPr/>
        </p:nvSpPr>
        <p:spPr>
          <a:xfrm>
            <a:off x="8004517" y="6125667"/>
            <a:ext cx="38537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Twirling through the portal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62785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C807130-4F10-4C1F-A5BB-1F3C75DA6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445391" cy="341654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E21CB0-B539-438C-9697-C4CB83C4D7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3334" y="2901754"/>
            <a:ext cx="6118666" cy="395624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0977645-7F3C-45E6-A94B-F8887E98C7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29637"/>
            <a:ext cx="5805971" cy="3028363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21A56281-9765-4CBD-B39D-941685FE0882}"/>
              </a:ext>
            </a:extLst>
          </p:cNvPr>
          <p:cNvSpPr/>
          <p:nvPr/>
        </p:nvSpPr>
        <p:spPr>
          <a:xfrm>
            <a:off x="6484997" y="276082"/>
            <a:ext cx="4956313" cy="2362200"/>
          </a:xfrm>
          <a:prstGeom prst="wedgeEllipseCallout">
            <a:avLst>
              <a:gd name="adj1" fmla="val -101779"/>
              <a:gd name="adj2" fmla="val 4331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B60EAF-1286-44DE-8575-1815A090A97B}"/>
              </a:ext>
            </a:extLst>
          </p:cNvPr>
          <p:cNvSpPr txBox="1"/>
          <p:nvPr/>
        </p:nvSpPr>
        <p:spPr>
          <a:xfrm>
            <a:off x="7247597" y="738693"/>
            <a:ext cx="37701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Where am I?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What is this place.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Is it the unknown planet?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E52C67-ED5D-4507-AA19-D72C10B85505}"/>
              </a:ext>
            </a:extLst>
          </p:cNvPr>
          <p:cNvSpPr txBox="1"/>
          <p:nvPr/>
        </p:nvSpPr>
        <p:spPr>
          <a:xfrm>
            <a:off x="473731" y="3456996"/>
            <a:ext cx="38537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The setting – an unknown planet!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78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9BD3497-6691-4BAA-B13C-3183960343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609" y="275189"/>
            <a:ext cx="6666910" cy="403176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7376B46-3417-41B3-A079-4E05394956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7409" y="4218901"/>
            <a:ext cx="5144149" cy="2705290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0C0BFFFC-C04A-4752-AF3F-C4F5407B89CA}"/>
              </a:ext>
            </a:extLst>
          </p:cNvPr>
          <p:cNvSpPr/>
          <p:nvPr/>
        </p:nvSpPr>
        <p:spPr>
          <a:xfrm>
            <a:off x="6869928" y="534572"/>
            <a:ext cx="5425235" cy="3342631"/>
          </a:xfrm>
          <a:prstGeom prst="wedgeEllipseCallout">
            <a:avLst>
              <a:gd name="adj1" fmla="val -57438"/>
              <a:gd name="adj2" fmla="val 263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8F67759-E327-4E5F-83EF-F7516AF19563}"/>
              </a:ext>
            </a:extLst>
          </p:cNvPr>
          <p:cNvSpPr txBox="1"/>
          <p:nvPr/>
        </p:nvSpPr>
        <p:spPr>
          <a:xfrm>
            <a:off x="7320093" y="705971"/>
            <a:ext cx="4524903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Hey there Tom!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We’re the cuties!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Come and play with us!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Watch out for the beastly alien though</a:t>
            </a:r>
            <a:r>
              <a:rPr lang="en-GB" dirty="0">
                <a:latin typeface="Comic Sans MS" panose="030F0702030302020204" pitchFamily="66" charset="0"/>
              </a:rPr>
              <a:t>.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E620D0-A0B6-4E31-B691-0D976F3E00EE}"/>
              </a:ext>
            </a:extLst>
          </p:cNvPr>
          <p:cNvSpPr txBox="1"/>
          <p:nvPr/>
        </p:nvSpPr>
        <p:spPr>
          <a:xfrm>
            <a:off x="661931" y="5311654"/>
            <a:ext cx="38537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Introducing the characters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have chosen the cuties as my good characters.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70121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B610616-1383-4109-AEB8-907F1F875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11151" cy="446971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0BFD9C-C5C7-4AA3-B320-D4F60B5AA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7944" y="3034749"/>
            <a:ext cx="7244056" cy="3823252"/>
          </a:xfrm>
          <a:prstGeom prst="rect">
            <a:avLst/>
          </a:prstGeom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671E1DB8-DEF1-401F-85A5-CD59C8D8BB3B}"/>
              </a:ext>
            </a:extLst>
          </p:cNvPr>
          <p:cNvSpPr/>
          <p:nvPr/>
        </p:nvSpPr>
        <p:spPr>
          <a:xfrm>
            <a:off x="5857354" y="240758"/>
            <a:ext cx="5425235" cy="2793991"/>
          </a:xfrm>
          <a:prstGeom prst="wedgeEllipseCallout">
            <a:avLst>
              <a:gd name="adj1" fmla="val -108002"/>
              <a:gd name="adj2" fmla="val 25691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410B3F-96AD-4BD2-A011-49C9265A79EF}"/>
              </a:ext>
            </a:extLst>
          </p:cNvPr>
          <p:cNvSpPr txBox="1"/>
          <p:nvPr/>
        </p:nvSpPr>
        <p:spPr>
          <a:xfrm>
            <a:off x="6307519" y="633803"/>
            <a:ext cx="452490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This is fun!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shall we play?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7C163EF-35DD-4341-945E-ECE74B0A3D96}"/>
              </a:ext>
            </a:extLst>
          </p:cNvPr>
          <p:cNvSpPr txBox="1"/>
          <p:nvPr/>
        </p:nvSpPr>
        <p:spPr>
          <a:xfrm>
            <a:off x="478696" y="4946375"/>
            <a:ext cx="38537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Settling into the new planet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Good time before bad …….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01144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BA3347-0409-424C-80C1-7150A203DD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913" y="3713235"/>
            <a:ext cx="3103356" cy="25682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E71C0B-F6E7-42C0-A560-1B72240F0D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7175" y="576470"/>
            <a:ext cx="4448825" cy="3001617"/>
          </a:xfrm>
          <a:prstGeom prst="rect">
            <a:avLst/>
          </a:prstGeom>
        </p:spPr>
      </p:pic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E1CD7731-ABD0-4E8A-A820-92F3928B6C6B}"/>
              </a:ext>
            </a:extLst>
          </p:cNvPr>
          <p:cNvSpPr/>
          <p:nvPr/>
        </p:nvSpPr>
        <p:spPr>
          <a:xfrm>
            <a:off x="5539410" y="238540"/>
            <a:ext cx="6093146" cy="3797690"/>
          </a:xfrm>
          <a:prstGeom prst="wedgeEllipseCallout">
            <a:avLst>
              <a:gd name="adj1" fmla="val -86365"/>
              <a:gd name="adj2" fmla="val 68845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33E4FE5-A06E-405D-B682-8B1E6FA3760D}"/>
              </a:ext>
            </a:extLst>
          </p:cNvPr>
          <p:cNvSpPr txBox="1"/>
          <p:nvPr/>
        </p:nvSpPr>
        <p:spPr>
          <a:xfrm>
            <a:off x="6485206" y="693598"/>
            <a:ext cx="4524903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Here … take this magic potion.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Keep it safe.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It makes people invisible.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Only take it when you are in real trouble.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1DF1F0B-87D6-42B3-9D61-5A94D73C56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5180" y="4374160"/>
            <a:ext cx="3079553" cy="1999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6945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E704867-9850-4A9A-9092-ADAC3BFCB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88" y="248721"/>
            <a:ext cx="7527235" cy="6609279"/>
          </a:xfrm>
          <a:prstGeom prst="rect">
            <a:avLst/>
          </a:prstGeom>
        </p:spPr>
      </p:pic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0C6E4815-408A-44A7-AD83-9637EE76B7D9}"/>
              </a:ext>
            </a:extLst>
          </p:cNvPr>
          <p:cNvSpPr/>
          <p:nvPr/>
        </p:nvSpPr>
        <p:spPr>
          <a:xfrm>
            <a:off x="6631077" y="1944783"/>
            <a:ext cx="5425235" cy="4339650"/>
          </a:xfrm>
          <a:prstGeom prst="wedgeEllipseCallout">
            <a:avLst>
              <a:gd name="adj1" fmla="val -101260"/>
              <a:gd name="adj2" fmla="val -2516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CA4C1AA-CB46-4370-8952-B6D7DA6C2503}"/>
              </a:ext>
            </a:extLst>
          </p:cNvPr>
          <p:cNvSpPr txBox="1"/>
          <p:nvPr/>
        </p:nvSpPr>
        <p:spPr>
          <a:xfrm>
            <a:off x="7193783" y="2393989"/>
            <a:ext cx="4524903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Not so fast you cuties!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I am going to turn any human that dares to walk on my planet into stone.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My aliens will catch you – don’t hang around!</a:t>
            </a:r>
          </a:p>
          <a:p>
            <a:pPr algn="ctr"/>
            <a:endParaRPr lang="en-GB" sz="2400" dirty="0">
              <a:latin typeface="Comic Sans MS" panose="030F0702030302020204" pitchFamily="66" charset="0"/>
            </a:endParaRP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Ha </a:t>
            </a:r>
            <a:r>
              <a:rPr lang="en-GB" sz="2400" dirty="0" err="1">
                <a:latin typeface="Comic Sans MS" panose="030F0702030302020204" pitchFamily="66" charset="0"/>
              </a:rPr>
              <a:t>ha</a:t>
            </a:r>
            <a:r>
              <a:rPr lang="en-GB" sz="2400" dirty="0">
                <a:latin typeface="Comic Sans MS" panose="030F0702030302020204" pitchFamily="66" charset="0"/>
              </a:rPr>
              <a:t> </a:t>
            </a:r>
            <a:r>
              <a:rPr lang="en-GB" sz="2400" dirty="0" err="1">
                <a:latin typeface="Comic Sans MS" panose="030F0702030302020204" pitchFamily="66" charset="0"/>
              </a:rPr>
              <a:t>ha</a:t>
            </a:r>
            <a:r>
              <a:rPr lang="en-GB" sz="2400" dirty="0">
                <a:latin typeface="Comic Sans MS" panose="030F0702030302020204" pitchFamily="66" charset="0"/>
              </a:rPr>
              <a:t>!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7FC8C9-4E44-4119-98D4-7F8555356C7A}"/>
              </a:ext>
            </a:extLst>
          </p:cNvPr>
          <p:cNvSpPr txBox="1"/>
          <p:nvPr/>
        </p:nvSpPr>
        <p:spPr>
          <a:xfrm>
            <a:off x="7193783" y="507064"/>
            <a:ext cx="38537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Introducing the evil character.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He wants to turn Tom into stone!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1515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215569-4689-4362-9147-4C246472A6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513342" cy="34129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B69641F-10F2-4ECF-9978-2F26111DA379}"/>
              </a:ext>
            </a:extLst>
          </p:cNvPr>
          <p:cNvSpPr txBox="1"/>
          <p:nvPr/>
        </p:nvSpPr>
        <p:spPr>
          <a:xfrm>
            <a:off x="7531408" y="563335"/>
            <a:ext cx="38537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The Problem!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Tom is being chased by an alien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5C61640-9AC1-48F5-9F4E-D7B85276BB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1190" y="2896900"/>
            <a:ext cx="5590810" cy="39611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FD0AECD-ED65-4673-AF77-0EB2B314FF92}"/>
              </a:ext>
            </a:extLst>
          </p:cNvPr>
          <p:cNvSpPr txBox="1"/>
          <p:nvPr/>
        </p:nvSpPr>
        <p:spPr>
          <a:xfrm>
            <a:off x="931315" y="4401470"/>
            <a:ext cx="385375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Problem 2 – Building into the climax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Another alien … this one’s got a sword and breathes fire!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20103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88F24BA-0B30-4F31-9739-C26D1E772B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812" y="3158197"/>
            <a:ext cx="3661410" cy="343765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FE3C62-8D5C-4638-AC62-CC148BD9C1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8669" y="1853480"/>
            <a:ext cx="1666783" cy="15922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B9701B6-5203-420B-B932-0F6E4D9ABF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8303" y="952213"/>
            <a:ext cx="2756535" cy="2817118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9A639F8C-9816-4BB5-B578-F17671AD0A26}"/>
              </a:ext>
            </a:extLst>
          </p:cNvPr>
          <p:cNvSpPr/>
          <p:nvPr/>
        </p:nvSpPr>
        <p:spPr>
          <a:xfrm>
            <a:off x="4579084" y="3791630"/>
            <a:ext cx="5425235" cy="3191043"/>
          </a:xfrm>
          <a:prstGeom prst="wedgeEllipseCallout">
            <a:avLst>
              <a:gd name="adj1" fmla="val -60032"/>
              <a:gd name="adj2" fmla="val -10032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8499C18-F067-49C9-B7F6-FD32E493383E}"/>
              </a:ext>
            </a:extLst>
          </p:cNvPr>
          <p:cNvSpPr txBox="1"/>
          <p:nvPr/>
        </p:nvSpPr>
        <p:spPr>
          <a:xfrm>
            <a:off x="4846563" y="4182701"/>
            <a:ext cx="452490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Quick Tom!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Get in the space ship.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Find the keyboard.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Press the spaceship button.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4C9DDA-5365-4154-A9F0-DE9DE368C476}"/>
              </a:ext>
            </a:extLst>
          </p:cNvPr>
          <p:cNvSpPr txBox="1"/>
          <p:nvPr/>
        </p:nvSpPr>
        <p:spPr>
          <a:xfrm>
            <a:off x="-375298" y="447985"/>
            <a:ext cx="38537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Solving the problem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Trying to get home!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sp>
        <p:nvSpPr>
          <p:cNvPr id="9" name="Thought Bubble: Cloud 8">
            <a:extLst>
              <a:ext uri="{FF2B5EF4-FFF2-40B4-BE49-F238E27FC236}">
                <a16:creationId xmlns:a16="http://schemas.microsoft.com/office/drawing/2014/main" id="{4C5C04DC-D903-4CE5-90D8-BDCF68CF2563}"/>
              </a:ext>
            </a:extLst>
          </p:cNvPr>
          <p:cNvSpPr/>
          <p:nvPr/>
        </p:nvSpPr>
        <p:spPr>
          <a:xfrm>
            <a:off x="7473292" y="120754"/>
            <a:ext cx="4505739" cy="1683518"/>
          </a:xfrm>
          <a:prstGeom prst="cloudCallou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6F07751-733F-4CCD-8524-7490A35874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14542" y="306894"/>
            <a:ext cx="1779554" cy="1200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1215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B0CA17-5D2F-46A8-9C19-329DACF55F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571" y="209933"/>
            <a:ext cx="3688624" cy="275459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BF80A3-B8F3-45D8-BD7D-DBA48921CB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6586" y="1587230"/>
            <a:ext cx="3283726" cy="275459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6503BDA-C174-4D35-A899-CA19B7C94D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9703" y="2879994"/>
            <a:ext cx="3283726" cy="364858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63F27F3-2B88-4BE9-9E00-86CDE5D3388D}"/>
              </a:ext>
            </a:extLst>
          </p:cNvPr>
          <p:cNvSpPr txBox="1"/>
          <p:nvPr/>
        </p:nvSpPr>
        <p:spPr>
          <a:xfrm>
            <a:off x="931315" y="4401470"/>
            <a:ext cx="38537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The Resolution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But was it all a dream?</a:t>
            </a:r>
          </a:p>
          <a:p>
            <a:pPr algn="ctr"/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7974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344F98-47FF-4136-8367-76EC7F2BDC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3ADE1C-A778-4B58-88AA-9EBA2475C4FD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309d9867-99f5-4561-aefc-550f5b2269e7"/>
    <ds:schemaRef ds:uri="http://schemas.microsoft.com/office/2006/metadata/properties"/>
    <ds:schemaRef ds:uri="http://purl.org/dc/dcmitype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B832121B-67DA-469D-96C3-961B51D87BE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299</Words>
  <Application>Microsoft Office PowerPoint</Application>
  <PresentationFormat>Widescreen</PresentationFormat>
  <Paragraphs>73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Sprawson</dc:creator>
  <cp:lastModifiedBy>Rachel Sprawson</cp:lastModifiedBy>
  <cp:revision>8</cp:revision>
  <dcterms:created xsi:type="dcterms:W3CDTF">2021-02-16T20:50:49Z</dcterms:created>
  <dcterms:modified xsi:type="dcterms:W3CDTF">2021-02-17T10:56:16Z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