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3" r:id="rId5"/>
    <p:sldId id="257" r:id="rId6"/>
    <p:sldId id="258" r:id="rId7"/>
    <p:sldId id="262" r:id="rId8"/>
    <p:sldId id="261" r:id="rId9"/>
    <p:sldId id="259" r:id="rId10"/>
    <p:sldId id="260" r:id="rId11"/>
    <p:sldId id="25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C9C2165C-80CE-4C19-BC7D-B8BF0DC352AC}"/>
    <pc:docChg chg="modSld sldOrd">
      <pc:chgData name="Rachel Sprawson" userId="3e5b5513-b599-43bb-87e9-9b682ae37199" providerId="ADAL" clId="{C9C2165C-80CE-4C19-BC7D-B8BF0DC352AC}" dt="2021-01-27T12:33:11.368" v="5" actId="1076"/>
      <pc:docMkLst>
        <pc:docMk/>
      </pc:docMkLst>
      <pc:sldChg chg="modSp">
        <pc:chgData name="Rachel Sprawson" userId="3e5b5513-b599-43bb-87e9-9b682ae37199" providerId="ADAL" clId="{C9C2165C-80CE-4C19-BC7D-B8BF0DC352AC}" dt="2021-01-27T12:33:11.368" v="5" actId="1076"/>
        <pc:sldMkLst>
          <pc:docMk/>
          <pc:sldMk cId="335791125" sldId="256"/>
        </pc:sldMkLst>
        <pc:picChg chg="mod">
          <ac:chgData name="Rachel Sprawson" userId="3e5b5513-b599-43bb-87e9-9b682ae37199" providerId="ADAL" clId="{C9C2165C-80CE-4C19-BC7D-B8BF0DC352AC}" dt="2021-01-27T12:33:11.368" v="5" actId="1076"/>
          <ac:picMkLst>
            <pc:docMk/>
            <pc:sldMk cId="335791125" sldId="256"/>
            <ac:picMk id="2" creationId="{00000000-0000-0000-0000-000000000000}"/>
          </ac:picMkLst>
        </pc:picChg>
      </pc:sldChg>
      <pc:sldChg chg="ord">
        <pc:chgData name="Rachel Sprawson" userId="3e5b5513-b599-43bb-87e9-9b682ae37199" providerId="ADAL" clId="{C9C2165C-80CE-4C19-BC7D-B8BF0DC352AC}" dt="2021-01-27T12:32:21.851" v="0"/>
        <pc:sldMkLst>
          <pc:docMk/>
          <pc:sldMk cId="3241474576" sldId="261"/>
        </pc:sldMkLst>
      </pc:sldChg>
      <pc:sldChg chg="ord">
        <pc:chgData name="Rachel Sprawson" userId="3e5b5513-b599-43bb-87e9-9b682ae37199" providerId="ADAL" clId="{C9C2165C-80CE-4C19-BC7D-B8BF0DC352AC}" dt="2021-01-27T12:32:40.876" v="1"/>
        <pc:sldMkLst>
          <pc:docMk/>
          <pc:sldMk cId="1556581131" sldId="262"/>
        </pc:sldMkLst>
      </pc:sldChg>
    </pc:docChg>
  </pc:docChgLst>
  <pc:docChgLst>
    <pc:chgData name="Sprawson Rachel" userId="S::rsprawson@swavesey.cambs.sch.uk::3e5b5513-b599-43bb-87e9-9b682ae37199" providerId="AD" clId="Web-{95A11E04-7BC5-4653-9D59-6304706483CC}"/>
    <pc:docChg chg="modSld">
      <pc:chgData name="Sprawson Rachel" userId="S::rsprawson@swavesey.cambs.sch.uk::3e5b5513-b599-43bb-87e9-9b682ae37199" providerId="AD" clId="Web-{95A11E04-7BC5-4653-9D59-6304706483CC}" dt="2021-01-25T08:06:56.858" v="2" actId="20577"/>
      <pc:docMkLst>
        <pc:docMk/>
      </pc:docMkLst>
      <pc:sldChg chg="modSp">
        <pc:chgData name="Sprawson Rachel" userId="S::rsprawson@swavesey.cambs.sch.uk::3e5b5513-b599-43bb-87e9-9b682ae37199" providerId="AD" clId="Web-{95A11E04-7BC5-4653-9D59-6304706483CC}" dt="2021-01-25T08:05:33.321" v="1" actId="20577"/>
        <pc:sldMkLst>
          <pc:docMk/>
          <pc:sldMk cId="3940290290" sldId="260"/>
        </pc:sldMkLst>
        <pc:spChg chg="mod">
          <ac:chgData name="Sprawson Rachel" userId="S::rsprawson@swavesey.cambs.sch.uk::3e5b5513-b599-43bb-87e9-9b682ae37199" providerId="AD" clId="Web-{95A11E04-7BC5-4653-9D59-6304706483CC}" dt="2021-01-25T08:05:33.321" v="1" actId="20577"/>
          <ac:spMkLst>
            <pc:docMk/>
            <pc:sldMk cId="3940290290" sldId="260"/>
            <ac:spMk id="5" creationId="{00000000-0000-0000-0000-000000000000}"/>
          </ac:spMkLst>
        </pc:spChg>
      </pc:sldChg>
      <pc:sldChg chg="modSp">
        <pc:chgData name="Sprawson Rachel" userId="S::rsprawson@swavesey.cambs.sch.uk::3e5b5513-b599-43bb-87e9-9b682ae37199" providerId="AD" clId="Web-{95A11E04-7BC5-4653-9D59-6304706483CC}" dt="2021-01-25T08:06:56.858" v="2" actId="20577"/>
        <pc:sldMkLst>
          <pc:docMk/>
          <pc:sldMk cId="3241474576" sldId="261"/>
        </pc:sldMkLst>
        <pc:spChg chg="mod">
          <ac:chgData name="Sprawson Rachel" userId="S::rsprawson@swavesey.cambs.sch.uk::3e5b5513-b599-43bb-87e9-9b682ae37199" providerId="AD" clId="Web-{95A11E04-7BC5-4653-9D59-6304706483CC}" dt="2021-01-25T08:06:56.858" v="2" actId="20577"/>
          <ac:spMkLst>
            <pc:docMk/>
            <pc:sldMk cId="3241474576" sldId="261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059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61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683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3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678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9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241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6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5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981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35000">
              <a:schemeClr val="accent1">
                <a:lumMod val="45000"/>
                <a:lumOff val="55000"/>
              </a:schemeClr>
            </a:gs>
            <a:gs pos="73000">
              <a:schemeClr val="accent1">
                <a:lumMod val="40000"/>
                <a:lumOff val="60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3816A-3150-48E6-B1B0-AF8BB0C329E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994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0545" y="965916"/>
            <a:ext cx="751174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u="sng" dirty="0">
                <a:latin typeface="Comic Sans MS" panose="030F0702030302020204" pitchFamily="66" charset="0"/>
              </a:rPr>
              <a:t>Features of a play script</a:t>
            </a:r>
          </a:p>
        </p:txBody>
      </p:sp>
      <p:sp>
        <p:nvSpPr>
          <p:cNvPr id="3" name="Rectangle 2"/>
          <p:cNvSpPr/>
          <p:nvPr/>
        </p:nvSpPr>
        <p:spPr>
          <a:xfrm>
            <a:off x="1309351" y="4149023"/>
            <a:ext cx="91611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u="sng" dirty="0">
                <a:latin typeface="Comic Sans MS" panose="030F0702030302020204" pitchFamily="66" charset="0"/>
              </a:rPr>
              <a:t>What is a play script? </a:t>
            </a:r>
            <a:r>
              <a:rPr lang="en-GB" sz="2800" dirty="0">
                <a:latin typeface="Comic Sans MS" panose="030F0702030302020204" pitchFamily="66" charset="0"/>
              </a:rPr>
              <a:t>A written version of a play used by actors to prepare and rehearse for a performance.</a:t>
            </a:r>
          </a:p>
        </p:txBody>
      </p:sp>
    </p:spTree>
    <p:extLst>
      <p:ext uri="{BB962C8B-B14F-4D97-AF65-F5344CB8AC3E}">
        <p14:creationId xmlns:p14="http://schemas.microsoft.com/office/powerpoint/2010/main" val="1987935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0258" y="218941"/>
            <a:ext cx="22356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>
                <a:latin typeface="Comic Sans MS" panose="030F0702030302020204" pitchFamily="66" charset="0"/>
              </a:rPr>
              <a:t>Title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234" y="3945958"/>
            <a:ext cx="25886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2060"/>
                </a:solidFill>
                <a:latin typeface="Comic Sans MS" panose="030F0702030302020204" pitchFamily="66" charset="0"/>
              </a:rPr>
              <a:t>Macbeth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8071" y="6088559"/>
            <a:ext cx="53211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2060"/>
                </a:solidFill>
                <a:latin typeface="Comic Sans MS" panose="030F0702030302020204" pitchFamily="66" charset="0"/>
              </a:rPr>
              <a:t>Romeo and Juliet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605" y="4715399"/>
            <a:ext cx="1281912" cy="19078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9006" y="4151020"/>
            <a:ext cx="1298351" cy="1937539"/>
          </a:xfrm>
          <a:prstGeom prst="rect">
            <a:avLst/>
          </a:prstGeom>
        </p:spPr>
      </p:pic>
      <p:pic>
        <p:nvPicPr>
          <p:cNvPr id="1026" name="Picture 2" descr="http://data6.blog.de/media/176/4315176_287a3dedb8_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452" y="3869182"/>
            <a:ext cx="2848869" cy="160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632753" y="5492073"/>
            <a:ext cx="35288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2060"/>
                </a:solidFill>
                <a:latin typeface="Comic Sans MS" panose="030F0702030302020204" pitchFamily="66" charset="0"/>
              </a:rPr>
              <a:t>EastEnders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40531" y="2535556"/>
            <a:ext cx="17087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2060"/>
                </a:solidFill>
                <a:latin typeface="Comic Sans MS" panose="030F0702030302020204" pitchFamily="66" charset="0"/>
              </a:rPr>
              <a:t>Annie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68338" y="1487228"/>
            <a:ext cx="38783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The name given to the play script.</a:t>
            </a:r>
          </a:p>
        </p:txBody>
      </p:sp>
      <p:pic>
        <p:nvPicPr>
          <p:cNvPr id="2052" name="Picture 4" descr="http://lunerontheatre.files.wordpress.com/2012/10/annie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9" t="7065" r="6727" b="13281"/>
          <a:stretch/>
        </p:blipFill>
        <p:spPr bwMode="auto">
          <a:xfrm>
            <a:off x="693311" y="415894"/>
            <a:ext cx="3039414" cy="212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8171" y="415894"/>
            <a:ext cx="2710509" cy="271050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623784" y="3126403"/>
            <a:ext cx="2425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2060"/>
                </a:solidFill>
                <a:latin typeface="Comic Sans MS" panose="030F0702030302020204" pitchFamily="66" charset="0"/>
              </a:rPr>
              <a:t>Wicked</a:t>
            </a:r>
          </a:p>
        </p:txBody>
      </p:sp>
    </p:spTree>
    <p:extLst>
      <p:ext uri="{BB962C8B-B14F-4D97-AF65-F5344CB8AC3E}">
        <p14:creationId xmlns:p14="http://schemas.microsoft.com/office/powerpoint/2010/main" val="1437241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68956" y="0"/>
            <a:ext cx="61080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>
                <a:latin typeface="Comic Sans MS" panose="030F0702030302020204" pitchFamily="66" charset="0"/>
              </a:rPr>
              <a:t>Character List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9360" y="1242811"/>
            <a:ext cx="3599931" cy="52738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246" y="1242811"/>
            <a:ext cx="3336099" cy="52738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735345" y="1388546"/>
            <a:ext cx="43930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Found at the beginning of a play script. 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It tells us what characters are in the play.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Sometimes it gives us a description of the character and their characteristics.</a:t>
            </a:r>
          </a:p>
        </p:txBody>
      </p:sp>
    </p:spTree>
    <p:extLst>
      <p:ext uri="{BB962C8B-B14F-4D97-AF65-F5344CB8AC3E}">
        <p14:creationId xmlns:p14="http://schemas.microsoft.com/office/powerpoint/2010/main" val="3358528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0934" y="103031"/>
            <a:ext cx="36409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>
                <a:latin typeface="Comic Sans MS" panose="030F0702030302020204" pitchFamily="66" charset="0"/>
              </a:rPr>
              <a:t>Scenes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91708" y="1481483"/>
            <a:ext cx="587447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Like chapters in a book, it is a different part of the play.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Used when you want to change the location or the time the dialogue is taking place.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At the start of a new scene, it is important to say where and when it is happening.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44" t="4682" r="4053" b="7876"/>
          <a:stretch/>
        </p:blipFill>
        <p:spPr>
          <a:xfrm>
            <a:off x="321971" y="2163651"/>
            <a:ext cx="5691798" cy="294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81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38448" y="1864217"/>
            <a:ext cx="6096000" cy="1447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656832" y="128789"/>
            <a:ext cx="7723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>
                <a:latin typeface="Comic Sans MS" panose="030F0702030302020204" pitchFamily="66" charset="0"/>
              </a:rPr>
              <a:t>Setting the scene</a:t>
            </a:r>
          </a:p>
        </p:txBody>
      </p:sp>
      <p:sp>
        <p:nvSpPr>
          <p:cNvPr id="4" name="Rectangle 3"/>
          <p:cNvSpPr/>
          <p:nvPr/>
        </p:nvSpPr>
        <p:spPr>
          <a:xfrm>
            <a:off x="138448" y="1987952"/>
            <a:ext cx="6096000" cy="1200329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r>
              <a:rPr lang="en-GB" altLang="en-US" dirty="0">
                <a:latin typeface="Comic Sans MS"/>
              </a:rPr>
              <a:t>It is a dark, cold night and Mel and Sid are sitting on a green park bench.  The street-lights are dim and the sound of the traffic can just be heard in the background.</a:t>
            </a:r>
            <a:endParaRPr lang="en-GB" dirty="0">
              <a:latin typeface="Comic Sans M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15570" y="1348800"/>
            <a:ext cx="549909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Gives the actors information/a description about the scene.</a:t>
            </a:r>
            <a:br>
              <a:rPr lang="en-GB" sz="3200" dirty="0">
                <a:latin typeface="Comic Sans MS" panose="030F0702030302020204" pitchFamily="66" charset="0"/>
              </a:rPr>
            </a:br>
            <a:endParaRPr lang="en-GB" sz="32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Where it is.</a:t>
            </a:r>
            <a:br>
              <a:rPr lang="en-GB" sz="3200" dirty="0">
                <a:latin typeface="Comic Sans MS" panose="030F0702030302020204" pitchFamily="66" charset="0"/>
              </a:rPr>
            </a:br>
            <a:endParaRPr lang="en-GB" sz="32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What it is like (weather).</a:t>
            </a:r>
            <a:br>
              <a:rPr lang="en-GB" sz="3200" dirty="0">
                <a:latin typeface="Comic Sans MS" panose="030F0702030302020204" pitchFamily="66" charset="0"/>
              </a:rPr>
            </a:br>
            <a:endParaRPr lang="en-GB" sz="32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Who is there.</a:t>
            </a:r>
          </a:p>
        </p:txBody>
      </p:sp>
      <p:sp>
        <p:nvSpPr>
          <p:cNvPr id="7" name="Rectangle 6"/>
          <p:cNvSpPr/>
          <p:nvPr/>
        </p:nvSpPr>
        <p:spPr>
          <a:xfrm>
            <a:off x="138448" y="4103400"/>
            <a:ext cx="6132235" cy="14345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8448" y="435899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SCENE ONE: </a:t>
            </a:r>
            <a:r>
              <a:rPr lang="en-GB" i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Daddy bear comes into the house. Mummy and baby follow him. They are tired after their morning walk in the woods.</a:t>
            </a:r>
            <a:endParaRPr lang="en-GB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47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68956" y="0"/>
            <a:ext cx="679626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>
                <a:latin typeface="Comic Sans MS" panose="030F0702030302020204" pitchFamily="66" charset="0"/>
              </a:rPr>
              <a:t>Stage directions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327" t="4612" r="3828" b="55043"/>
          <a:stretch/>
        </p:blipFill>
        <p:spPr>
          <a:xfrm>
            <a:off x="175057" y="5135347"/>
            <a:ext cx="6292029" cy="15068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89" y="1303127"/>
            <a:ext cx="5870524" cy="36370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467086" y="1295805"/>
            <a:ext cx="549909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Used to set the scene.</a:t>
            </a:r>
            <a:br>
              <a:rPr lang="en-GB" sz="3200" dirty="0">
                <a:latin typeface="Comic Sans MS" panose="030F0702030302020204" pitchFamily="66" charset="0"/>
              </a:rPr>
            </a:br>
            <a:endParaRPr lang="en-GB" sz="32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They are an instruction. They tell an actor what they should be doing in that scene (their actions) or how they should talk.</a:t>
            </a:r>
            <a:br>
              <a:rPr lang="en-GB" sz="3200" dirty="0">
                <a:latin typeface="Comic Sans MS" panose="030F0702030302020204" pitchFamily="66" charset="0"/>
              </a:rPr>
            </a:br>
            <a:endParaRPr lang="en-GB" sz="32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Normally presented in brackets or in</a:t>
            </a:r>
            <a:r>
              <a:rPr lang="en-GB" sz="3200" i="1" dirty="0">
                <a:latin typeface="Comic Sans MS" panose="030F0702030302020204" pitchFamily="66" charset="0"/>
              </a:rPr>
              <a:t> italics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9" name="Oval 8"/>
          <p:cNvSpPr/>
          <p:nvPr/>
        </p:nvSpPr>
        <p:spPr>
          <a:xfrm>
            <a:off x="0" y="1923936"/>
            <a:ext cx="6027313" cy="79350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67487" y="3721994"/>
            <a:ext cx="5092402" cy="65682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249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0934" y="103031"/>
            <a:ext cx="36409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>
                <a:latin typeface="Comic Sans MS" panose="030F0702030302020204" pitchFamily="66" charset="0"/>
              </a:rPr>
              <a:t>Dialogue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71" y="1713303"/>
            <a:ext cx="5547271" cy="41465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67086" y="1481483"/>
            <a:ext cx="5499099" cy="4832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The speech between characters.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/>
              </a:rPr>
              <a:t>The character’s names are on the left-hand side of the page.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No speech marks.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The speech is separated by a colon (</a:t>
            </a:r>
            <a:r>
              <a:rPr lang="en-GB" sz="2800" b="1" dirty="0">
                <a:latin typeface="Comic Sans MS" panose="030F0702030302020204" pitchFamily="66" charset="0"/>
              </a:rPr>
              <a:t>:</a:t>
            </a:r>
            <a:r>
              <a:rPr lang="en-GB" sz="2800" dirty="0">
                <a:latin typeface="Comic Sans MS" panose="030F0702030302020204" pitchFamily="66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940290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1072810" y="613005"/>
            <a:ext cx="4095482" cy="25757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565948" y="1238947"/>
            <a:ext cx="34386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Features of a play script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4781" y="0"/>
            <a:ext cx="5367131" cy="77809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3530" y="4119522"/>
            <a:ext cx="3047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complete the worksheet.</a:t>
            </a:r>
          </a:p>
          <a:p>
            <a:r>
              <a:rPr lang="en-US" dirty="0"/>
              <a:t>Y3 – 1 star</a:t>
            </a:r>
          </a:p>
          <a:p>
            <a:r>
              <a:rPr lang="en-US" dirty="0"/>
              <a:t>Y4 – 3 star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791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EC2491-B699-4DCB-91B2-BB4E52A639F4}">
  <ds:schemaRefs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infopath/2007/PartnerControls"/>
    <ds:schemaRef ds:uri="http://schemas.microsoft.com/office/2006/documentManagement/types"/>
    <ds:schemaRef ds:uri="309d9867-99f5-4561-aefc-550f5b2269e7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D18BBDE-1D37-4C3D-85FB-A4F9CD80CA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5ABC477-22F5-4F3C-94F8-68BBC0765C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337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 Blyth</dc:creator>
  <cp:lastModifiedBy>Rachel Sprawson</cp:lastModifiedBy>
  <cp:revision>21</cp:revision>
  <dcterms:created xsi:type="dcterms:W3CDTF">2016-02-04T18:38:43Z</dcterms:created>
  <dcterms:modified xsi:type="dcterms:W3CDTF">2021-01-27T12:35:29Z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