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56" r:id="rId5"/>
    <p:sldId id="261" r:id="rId6"/>
    <p:sldId id="257" r:id="rId7"/>
    <p:sldId id="258" r:id="rId8"/>
    <p:sldId id="259" r:id="rId9"/>
    <p:sldId id="260" r:id="rId10"/>
  </p:sldIdLst>
  <p:sldSz cx="10160000" cy="7620000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Calibri Light" panose="020F0302020204030204" pitchFamily="34" charset="0"/>
      <p:regular r:id="rId15"/>
      <p:italic r:id="rId16"/>
    </p:embeddedFont>
    <p:embeddedFont>
      <p:font typeface="Comic Sans MS" panose="030F0702030302020204" pitchFamily="66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142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1.fntdata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font" Target="fonts/font5.fntdata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font" Target="fonts/font9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4.fntdata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prawson Rachel" userId="S::rsprawson@swavesey.cambs.sch.uk::3e5b5513-b599-43bb-87e9-9b682ae37199" providerId="AD" clId="Web-{6EB55611-0381-4B36-AF80-E358C5BD3FC4}"/>
    <pc:docChg chg="modSld">
      <pc:chgData name="Sprawson Rachel" userId="S::rsprawson@swavesey.cambs.sch.uk::3e5b5513-b599-43bb-87e9-9b682ae37199" providerId="AD" clId="Web-{6EB55611-0381-4B36-AF80-E358C5BD3FC4}" dt="2021-01-15T09:59:52.706" v="0" actId="14100"/>
      <pc:docMkLst>
        <pc:docMk/>
      </pc:docMkLst>
      <pc:sldChg chg="modSp">
        <pc:chgData name="Sprawson Rachel" userId="S::rsprawson@swavesey.cambs.sch.uk::3e5b5513-b599-43bb-87e9-9b682ae37199" providerId="AD" clId="Web-{6EB55611-0381-4B36-AF80-E358C5BD3FC4}" dt="2021-01-15T09:59:52.706" v="0" actId="14100"/>
        <pc:sldMkLst>
          <pc:docMk/>
          <pc:sldMk cId="3347357900" sldId="258"/>
        </pc:sldMkLst>
        <pc:picChg chg="mod">
          <ac:chgData name="Sprawson Rachel" userId="S::rsprawson@swavesey.cambs.sch.uk::3e5b5513-b599-43bb-87e9-9b682ae37199" providerId="AD" clId="Web-{6EB55611-0381-4B36-AF80-E358C5BD3FC4}" dt="2021-01-15T09:59:52.706" v="0" actId="14100"/>
          <ac:picMkLst>
            <pc:docMk/>
            <pc:sldMk cId="3347357900" sldId="258"/>
            <ac:picMk id="3" creationId="{F7E6D9D3-8405-497A-A08C-226DF33CB1DD}"/>
          </ac:picMkLst>
        </pc:picChg>
      </pc:sldChg>
    </pc:docChg>
  </pc:docChgLst>
  <pc:docChgLst>
    <pc:chgData clId="Web-{6EB55611-0381-4B36-AF80-E358C5BD3FC4}"/>
    <pc:docChg chg="modSld">
      <pc:chgData name="" userId="" providerId="" clId="Web-{6EB55611-0381-4B36-AF80-E358C5BD3FC4}" dt="2021-01-15T09:59:40.409" v="0" actId="1076"/>
      <pc:docMkLst>
        <pc:docMk/>
      </pc:docMkLst>
      <pc:sldChg chg="modSp">
        <pc:chgData name="" userId="" providerId="" clId="Web-{6EB55611-0381-4B36-AF80-E358C5BD3FC4}" dt="2021-01-15T09:59:40.409" v="0" actId="1076"/>
        <pc:sldMkLst>
          <pc:docMk/>
          <pc:sldMk cId="690430192" sldId="256"/>
        </pc:sldMkLst>
        <pc:spChg chg="mod">
          <ac:chgData name="" userId="" providerId="" clId="Web-{6EB55611-0381-4B36-AF80-E358C5BD3FC4}" dt="2021-01-15T09:59:40.409" v="0" actId="1076"/>
          <ac:spMkLst>
            <pc:docMk/>
            <pc:sldMk cId="690430192" sldId="256"/>
            <ac:spMk id="3" creationId="{BB3DA267-A91C-44C3-8CF8-0B6861F9810F}"/>
          </ac:spMkLst>
        </pc:spChg>
      </pc:sldChg>
    </pc:docChg>
  </pc:docChgLst>
  <pc:docChgLst>
    <pc:chgData name="Rachel Sprawson" userId="3e5b5513-b599-43bb-87e9-9b682ae37199" providerId="ADAL" clId="{33EB956E-160D-49E6-9C69-B4CD2E4DD6A3}"/>
    <pc:docChg chg="custSel addSld delSld modSld">
      <pc:chgData name="Rachel Sprawson" userId="3e5b5513-b599-43bb-87e9-9b682ae37199" providerId="ADAL" clId="{33EB956E-160D-49E6-9C69-B4CD2E4DD6A3}" dt="2021-01-27T12:14:59.358" v="1220" actId="20577"/>
      <pc:docMkLst>
        <pc:docMk/>
      </pc:docMkLst>
      <pc:sldChg chg="modSp">
        <pc:chgData name="Rachel Sprawson" userId="3e5b5513-b599-43bb-87e9-9b682ae37199" providerId="ADAL" clId="{33EB956E-160D-49E6-9C69-B4CD2E4DD6A3}" dt="2021-01-27T11:36:43.162" v="19" actId="1076"/>
        <pc:sldMkLst>
          <pc:docMk/>
          <pc:sldMk cId="690430192" sldId="256"/>
        </pc:sldMkLst>
        <pc:spChg chg="mod">
          <ac:chgData name="Rachel Sprawson" userId="3e5b5513-b599-43bb-87e9-9b682ae37199" providerId="ADAL" clId="{33EB956E-160D-49E6-9C69-B4CD2E4DD6A3}" dt="2021-01-27T11:36:41.049" v="18" actId="255"/>
          <ac:spMkLst>
            <pc:docMk/>
            <pc:sldMk cId="690430192" sldId="256"/>
            <ac:spMk id="2" creationId="{ECA87BCC-DFCB-4242-8BB9-C70E6C2D8134}"/>
          </ac:spMkLst>
        </pc:spChg>
        <pc:spChg chg="mod">
          <ac:chgData name="Rachel Sprawson" userId="3e5b5513-b599-43bb-87e9-9b682ae37199" providerId="ADAL" clId="{33EB956E-160D-49E6-9C69-B4CD2E4DD6A3}" dt="2021-01-27T11:35:51.916" v="0" actId="1076"/>
          <ac:spMkLst>
            <pc:docMk/>
            <pc:sldMk cId="690430192" sldId="256"/>
            <ac:spMk id="3" creationId="{BB3DA267-A91C-44C3-8CF8-0B6861F9810F}"/>
          </ac:spMkLst>
        </pc:spChg>
        <pc:picChg chg="mod">
          <ac:chgData name="Rachel Sprawson" userId="3e5b5513-b599-43bb-87e9-9b682ae37199" providerId="ADAL" clId="{33EB956E-160D-49E6-9C69-B4CD2E4DD6A3}" dt="2021-01-27T11:36:43.162" v="19" actId="1076"/>
          <ac:picMkLst>
            <pc:docMk/>
            <pc:sldMk cId="690430192" sldId="256"/>
            <ac:picMk id="5" creationId="{4E5FA01C-9C85-48A3-BB2C-DD4BB3C2EA3D}"/>
          </ac:picMkLst>
        </pc:picChg>
        <pc:picChg chg="mod">
          <ac:chgData name="Rachel Sprawson" userId="3e5b5513-b599-43bb-87e9-9b682ae37199" providerId="ADAL" clId="{33EB956E-160D-49E6-9C69-B4CD2E4DD6A3}" dt="2021-01-27T11:36:03.940" v="4" actId="14100"/>
          <ac:picMkLst>
            <pc:docMk/>
            <pc:sldMk cId="690430192" sldId="256"/>
            <ac:picMk id="7" creationId="{CAF48646-FA66-420A-B137-2741B9AD901C}"/>
          </ac:picMkLst>
        </pc:picChg>
        <pc:picChg chg="mod">
          <ac:chgData name="Rachel Sprawson" userId="3e5b5513-b599-43bb-87e9-9b682ae37199" providerId="ADAL" clId="{33EB956E-160D-49E6-9C69-B4CD2E4DD6A3}" dt="2021-01-27T11:35:58.748" v="2" actId="1076"/>
          <ac:picMkLst>
            <pc:docMk/>
            <pc:sldMk cId="690430192" sldId="256"/>
            <ac:picMk id="9" creationId="{E0F95BDE-9599-4A9A-BC15-30B096D7B275}"/>
          </ac:picMkLst>
        </pc:picChg>
        <pc:picChg chg="mod">
          <ac:chgData name="Rachel Sprawson" userId="3e5b5513-b599-43bb-87e9-9b682ae37199" providerId="ADAL" clId="{33EB956E-160D-49E6-9C69-B4CD2E4DD6A3}" dt="2021-01-27T11:36:17.904" v="10" actId="1076"/>
          <ac:picMkLst>
            <pc:docMk/>
            <pc:sldMk cId="690430192" sldId="256"/>
            <ac:picMk id="11" creationId="{292D4684-D966-48E1-BD14-A94F79DC2D40}"/>
          </ac:picMkLst>
        </pc:picChg>
        <pc:picChg chg="mod">
          <ac:chgData name="Rachel Sprawson" userId="3e5b5513-b599-43bb-87e9-9b682ae37199" providerId="ADAL" clId="{33EB956E-160D-49E6-9C69-B4CD2E4DD6A3}" dt="2021-01-27T11:36:32.969" v="16" actId="14100"/>
          <ac:picMkLst>
            <pc:docMk/>
            <pc:sldMk cId="690430192" sldId="256"/>
            <ac:picMk id="13" creationId="{4BC0FBEE-4B09-4D11-95FF-36C24E928032}"/>
          </ac:picMkLst>
        </pc:picChg>
        <pc:picChg chg="mod">
          <ac:chgData name="Rachel Sprawson" userId="3e5b5513-b599-43bb-87e9-9b682ae37199" providerId="ADAL" clId="{33EB956E-160D-49E6-9C69-B4CD2E4DD6A3}" dt="2021-01-27T11:36:35.216" v="17" actId="14100"/>
          <ac:picMkLst>
            <pc:docMk/>
            <pc:sldMk cId="690430192" sldId="256"/>
            <ac:picMk id="15" creationId="{C1FFFC59-16BD-478B-A148-316FFEB75CE6}"/>
          </ac:picMkLst>
        </pc:picChg>
        <pc:picChg chg="mod">
          <ac:chgData name="Rachel Sprawson" userId="3e5b5513-b599-43bb-87e9-9b682ae37199" providerId="ADAL" clId="{33EB956E-160D-49E6-9C69-B4CD2E4DD6A3}" dt="2021-01-27T11:36:20.749" v="11" actId="14100"/>
          <ac:picMkLst>
            <pc:docMk/>
            <pc:sldMk cId="690430192" sldId="256"/>
            <ac:picMk id="17" creationId="{F1BFCE5E-6F34-4243-A794-CADFF4EDEC33}"/>
          </ac:picMkLst>
        </pc:picChg>
        <pc:picChg chg="mod">
          <ac:chgData name="Rachel Sprawson" userId="3e5b5513-b599-43bb-87e9-9b682ae37199" providerId="ADAL" clId="{33EB956E-160D-49E6-9C69-B4CD2E4DD6A3}" dt="2021-01-27T11:36:25.324" v="13" actId="1076"/>
          <ac:picMkLst>
            <pc:docMk/>
            <pc:sldMk cId="690430192" sldId="256"/>
            <ac:picMk id="19" creationId="{290E2FD6-7643-4F98-A1E8-C57F25C55F71}"/>
          </ac:picMkLst>
        </pc:picChg>
        <pc:picChg chg="mod">
          <ac:chgData name="Rachel Sprawson" userId="3e5b5513-b599-43bb-87e9-9b682ae37199" providerId="ADAL" clId="{33EB956E-160D-49E6-9C69-B4CD2E4DD6A3}" dt="2021-01-27T11:36:16.659" v="9" actId="1076"/>
          <ac:picMkLst>
            <pc:docMk/>
            <pc:sldMk cId="690430192" sldId="256"/>
            <ac:picMk id="21" creationId="{AFFD3844-4CF1-4ADD-AC0F-716CD41D192B}"/>
          </ac:picMkLst>
        </pc:picChg>
        <pc:picChg chg="mod">
          <ac:chgData name="Rachel Sprawson" userId="3e5b5513-b599-43bb-87e9-9b682ae37199" providerId="ADAL" clId="{33EB956E-160D-49E6-9C69-B4CD2E4DD6A3}" dt="2021-01-27T11:36:30.417" v="15" actId="1076"/>
          <ac:picMkLst>
            <pc:docMk/>
            <pc:sldMk cId="690430192" sldId="256"/>
            <ac:picMk id="23" creationId="{80E64F74-B9ED-493B-BF46-0B5A1AA550EB}"/>
          </ac:picMkLst>
        </pc:picChg>
      </pc:sldChg>
      <pc:sldChg chg="modSp">
        <pc:chgData name="Rachel Sprawson" userId="3e5b5513-b599-43bb-87e9-9b682ae37199" providerId="ADAL" clId="{33EB956E-160D-49E6-9C69-B4CD2E4DD6A3}" dt="2021-01-27T11:43:20.560" v="634"/>
        <pc:sldMkLst>
          <pc:docMk/>
          <pc:sldMk cId="289229759" sldId="257"/>
        </pc:sldMkLst>
        <pc:spChg chg="mod">
          <ac:chgData name="Rachel Sprawson" userId="3e5b5513-b599-43bb-87e9-9b682ae37199" providerId="ADAL" clId="{33EB956E-160D-49E6-9C69-B4CD2E4DD6A3}" dt="2021-01-27T11:43:20.560" v="634"/>
          <ac:spMkLst>
            <pc:docMk/>
            <pc:sldMk cId="289229759" sldId="257"/>
            <ac:spMk id="4" creationId="{AAEDA260-9379-43D3-8F9F-67BAFA109C71}"/>
          </ac:spMkLst>
        </pc:spChg>
        <pc:picChg chg="mod">
          <ac:chgData name="Rachel Sprawson" userId="3e5b5513-b599-43bb-87e9-9b682ae37199" providerId="ADAL" clId="{33EB956E-160D-49E6-9C69-B4CD2E4DD6A3}" dt="2021-01-27T11:42:00.874" v="498" actId="1076"/>
          <ac:picMkLst>
            <pc:docMk/>
            <pc:sldMk cId="289229759" sldId="257"/>
            <ac:picMk id="3" creationId="{7F99EF64-7E95-4F95-B143-049D3BE93571}"/>
          </ac:picMkLst>
        </pc:picChg>
      </pc:sldChg>
      <pc:sldChg chg="modSp">
        <pc:chgData name="Rachel Sprawson" userId="3e5b5513-b599-43bb-87e9-9b682ae37199" providerId="ADAL" clId="{33EB956E-160D-49E6-9C69-B4CD2E4DD6A3}" dt="2021-01-27T11:43:28.601" v="637" actId="1076"/>
        <pc:sldMkLst>
          <pc:docMk/>
          <pc:sldMk cId="3347357900" sldId="258"/>
        </pc:sldMkLst>
        <pc:spChg chg="mod">
          <ac:chgData name="Rachel Sprawson" userId="3e5b5513-b599-43bb-87e9-9b682ae37199" providerId="ADAL" clId="{33EB956E-160D-49E6-9C69-B4CD2E4DD6A3}" dt="2021-01-27T11:43:26.468" v="636" actId="20577"/>
          <ac:spMkLst>
            <pc:docMk/>
            <pc:sldMk cId="3347357900" sldId="258"/>
            <ac:spMk id="4" creationId="{1755CCE9-EA85-444C-9C6A-B544F7E8862C}"/>
          </ac:spMkLst>
        </pc:spChg>
        <pc:picChg chg="mod">
          <ac:chgData name="Rachel Sprawson" userId="3e5b5513-b599-43bb-87e9-9b682ae37199" providerId="ADAL" clId="{33EB956E-160D-49E6-9C69-B4CD2E4DD6A3}" dt="2021-01-27T11:43:28.601" v="637" actId="1076"/>
          <ac:picMkLst>
            <pc:docMk/>
            <pc:sldMk cId="3347357900" sldId="258"/>
            <ac:picMk id="3" creationId="{F7E6D9D3-8405-497A-A08C-226DF33CB1DD}"/>
          </ac:picMkLst>
        </pc:picChg>
      </pc:sldChg>
      <pc:sldChg chg="addSp modSp">
        <pc:chgData name="Rachel Sprawson" userId="3e5b5513-b599-43bb-87e9-9b682ae37199" providerId="ADAL" clId="{33EB956E-160D-49E6-9C69-B4CD2E4DD6A3}" dt="2021-01-27T11:44:14.803" v="679" actId="1076"/>
        <pc:sldMkLst>
          <pc:docMk/>
          <pc:sldMk cId="2939763746" sldId="259"/>
        </pc:sldMkLst>
        <pc:spChg chg="mod">
          <ac:chgData name="Rachel Sprawson" userId="3e5b5513-b599-43bb-87e9-9b682ae37199" providerId="ADAL" clId="{33EB956E-160D-49E6-9C69-B4CD2E4DD6A3}" dt="2021-01-27T11:38:01.904" v="32" actId="255"/>
          <ac:spMkLst>
            <pc:docMk/>
            <pc:sldMk cId="2939763746" sldId="259"/>
            <ac:spMk id="2" creationId="{C288B0F7-45E0-4BED-92D2-CC96E252786F}"/>
          </ac:spMkLst>
        </pc:spChg>
        <pc:spChg chg="add mod">
          <ac:chgData name="Rachel Sprawson" userId="3e5b5513-b599-43bb-87e9-9b682ae37199" providerId="ADAL" clId="{33EB956E-160D-49E6-9C69-B4CD2E4DD6A3}" dt="2021-01-27T11:44:14.803" v="679" actId="1076"/>
          <ac:spMkLst>
            <pc:docMk/>
            <pc:sldMk cId="2939763746" sldId="259"/>
            <ac:spMk id="3" creationId="{A9F2BCFD-8821-4739-82D0-3128566201F9}"/>
          </ac:spMkLst>
        </pc:spChg>
        <pc:spChg chg="add mod">
          <ac:chgData name="Rachel Sprawson" userId="3e5b5513-b599-43bb-87e9-9b682ae37199" providerId="ADAL" clId="{33EB956E-160D-49E6-9C69-B4CD2E4DD6A3}" dt="2021-01-27T11:43:55.118" v="677" actId="14100"/>
          <ac:spMkLst>
            <pc:docMk/>
            <pc:sldMk cId="2939763746" sldId="259"/>
            <ac:spMk id="5" creationId="{D139310A-3812-4A8F-A4EE-C2FC9425D4B3}"/>
          </ac:spMkLst>
        </pc:spChg>
        <pc:picChg chg="mod">
          <ac:chgData name="Rachel Sprawson" userId="3e5b5513-b599-43bb-87e9-9b682ae37199" providerId="ADAL" clId="{33EB956E-160D-49E6-9C69-B4CD2E4DD6A3}" dt="2021-01-27T11:43:57.638" v="678" actId="1076"/>
          <ac:picMkLst>
            <pc:docMk/>
            <pc:sldMk cId="2939763746" sldId="259"/>
            <ac:picMk id="4" creationId="{209FEAB0-B4FC-49EB-BC0D-655B012839CC}"/>
          </ac:picMkLst>
        </pc:picChg>
      </pc:sldChg>
      <pc:sldChg chg="modSp">
        <pc:chgData name="Rachel Sprawson" userId="3e5b5513-b599-43bb-87e9-9b682ae37199" providerId="ADAL" clId="{33EB956E-160D-49E6-9C69-B4CD2E4DD6A3}" dt="2021-01-27T11:46:35.239" v="1042" actId="1076"/>
        <pc:sldMkLst>
          <pc:docMk/>
          <pc:sldMk cId="1610886470" sldId="260"/>
        </pc:sldMkLst>
        <pc:spChg chg="mod">
          <ac:chgData name="Rachel Sprawson" userId="3e5b5513-b599-43bb-87e9-9b682ae37199" providerId="ADAL" clId="{33EB956E-160D-49E6-9C69-B4CD2E4DD6A3}" dt="2021-01-27T11:46:32.067" v="1041" actId="115"/>
          <ac:spMkLst>
            <pc:docMk/>
            <pc:sldMk cId="1610886470" sldId="260"/>
            <ac:spMk id="4" creationId="{73BB6E66-1E03-4903-90BA-5D39C35DA614}"/>
          </ac:spMkLst>
        </pc:spChg>
        <pc:picChg chg="mod">
          <ac:chgData name="Rachel Sprawson" userId="3e5b5513-b599-43bb-87e9-9b682ae37199" providerId="ADAL" clId="{33EB956E-160D-49E6-9C69-B4CD2E4DD6A3}" dt="2021-01-27T11:46:35.239" v="1042" actId="1076"/>
          <ac:picMkLst>
            <pc:docMk/>
            <pc:sldMk cId="1610886470" sldId="260"/>
            <ac:picMk id="3" creationId="{F265B338-17B5-4EED-821C-247F2A542059}"/>
          </ac:picMkLst>
        </pc:picChg>
      </pc:sldChg>
      <pc:sldChg chg="addSp modSp add">
        <pc:chgData name="Rachel Sprawson" userId="3e5b5513-b599-43bb-87e9-9b682ae37199" providerId="ADAL" clId="{33EB956E-160D-49E6-9C69-B4CD2E4DD6A3}" dt="2021-01-27T12:14:59.358" v="1220" actId="20577"/>
        <pc:sldMkLst>
          <pc:docMk/>
          <pc:sldMk cId="1211103584" sldId="261"/>
        </pc:sldMkLst>
        <pc:spChg chg="add mod">
          <ac:chgData name="Rachel Sprawson" userId="3e5b5513-b599-43bb-87e9-9b682ae37199" providerId="ADAL" clId="{33EB956E-160D-49E6-9C69-B4CD2E4DD6A3}" dt="2021-01-27T12:14:59.358" v="1220" actId="20577"/>
          <ac:spMkLst>
            <pc:docMk/>
            <pc:sldMk cId="1211103584" sldId="261"/>
            <ac:spMk id="2" creationId="{447E774B-8909-467A-AD6B-CBD9E849F887}"/>
          </ac:spMkLst>
        </pc:spChg>
        <pc:spChg chg="add mod">
          <ac:chgData name="Rachel Sprawson" userId="3e5b5513-b599-43bb-87e9-9b682ae37199" providerId="ADAL" clId="{33EB956E-160D-49E6-9C69-B4CD2E4DD6A3}" dt="2021-01-27T12:12:02.927" v="1142" actId="1076"/>
          <ac:spMkLst>
            <pc:docMk/>
            <pc:sldMk cId="1211103584" sldId="261"/>
            <ac:spMk id="3" creationId="{00F950C9-41F1-44D3-91D4-41CBD4362441}"/>
          </ac:spMkLst>
        </pc:spChg>
      </pc:sldChg>
      <pc:sldChg chg="del">
        <pc:chgData name="Rachel Sprawson" userId="3e5b5513-b599-43bb-87e9-9b682ae37199" providerId="ADAL" clId="{33EB956E-160D-49E6-9C69-B4CD2E4DD6A3}" dt="2021-01-27T11:39:26.236" v="149" actId="2696"/>
        <pc:sldMkLst>
          <pc:docMk/>
          <pc:sldMk cId="3796509263" sldId="261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576218-41FF-4CAA-BE1D-FACE22A1CF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D660A97-6748-4461-8FF2-38EC821309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CED6AA-08EC-4808-A00E-F50363727C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C7239-37F0-4C65-A927-8E93F648D62C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AE7675-DD3A-46BE-AA17-316FB86EB0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993D1C-9215-4ECB-9A68-B806F3A68E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1633E-18E0-4048-99D2-FB08D6DA6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51666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54CC93-88A4-4A7F-A95A-2E060D3529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263DD8-883B-4DA2-951C-0DC60D8E24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236485-E8F6-4834-A9EC-0D04582F68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C7239-37F0-4C65-A927-8E93F648D62C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134D6C-BDCE-4F8E-89A9-BEA616657E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7F8E5D-1E58-4062-8CC2-7E13D32B5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1633E-18E0-4048-99D2-FB08D6DA6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8019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F14D9D-3C68-4207-8A7C-6E04096203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3C8C99-5128-40CC-B764-EF7ABB9664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38E98D-00F1-44D8-AF3C-807A58DAB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C7239-37F0-4C65-A927-8E93F648D62C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C8BC28-B103-4C55-A710-F83AAB1860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867AE2-5633-494C-81A0-D6AE4626A2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1633E-18E0-4048-99D2-FB08D6DA6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5733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60555-AC07-4457-BCB5-40AA72150D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59ABDE-C271-46E5-8207-9C4485E1B5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2C49EB-83B2-4E61-BF3F-3D75698F30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97C9A7-2665-4F27-A760-0B3F259C29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C7239-37F0-4C65-A927-8E93F648D62C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D645F1-D48E-4724-810D-96AEF1370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CDB92B-4771-4DEA-BED9-19C6C9201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1633E-18E0-4048-99D2-FB08D6DA6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88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1B0BED-303B-4A62-836A-AE5B9F6E7B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E9D9E8-244C-4B26-B11B-9B43725C2B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3F5D4A-B9CD-48BB-9399-0196114968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ADB8516-F893-4337-B0E5-25E8995EF0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AD4DEE5-A733-4473-BB4E-FD015C45AA3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673F79-2C09-471B-AF75-2D86A61FF6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C7239-37F0-4C65-A927-8E93F648D62C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7E7319-6880-44AB-8191-8E2C3DF11E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232EA54-5092-48D8-AFAC-DC8B6C4EFF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1633E-18E0-4048-99D2-FB08D6DA6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44395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9706E-A834-4280-95DA-A08F9ED5E3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7650A5D-A8A3-4451-8778-0537796BE7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C7239-37F0-4C65-A927-8E93F648D62C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4D7B80-0145-4401-AC27-68EF5954BE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EE05C61-CD53-4DDC-A204-9C50C60F01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1633E-18E0-4048-99D2-FB08D6DA6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278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7B6061E-6655-4A7B-8FB0-A36C0E1E6F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C7239-37F0-4C65-A927-8E93F648D62C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68CEB21-134F-44D6-9F58-A33C7E945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147190-16E7-48B7-9DB4-10A98ED703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1633E-18E0-4048-99D2-FB08D6DA6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4658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CDEF21-3588-471D-9E88-FC10993AB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D43B2A-79AE-4F26-8ED3-9EE83A2AEC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9F5952-0FEE-4794-94F0-4B7DCE0DC6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80ED2E-625C-4EA3-B9C8-E5F13BEB51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C7239-37F0-4C65-A927-8E93F648D62C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10231E-DCF3-4873-A8B4-2535CCCAA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E8E8BF-461B-4302-8389-AC5722C3A7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1633E-18E0-4048-99D2-FB08D6DA6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0102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9E1F9-A9C8-4BD5-8D0F-D4B3E2175F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3E88B5-DDFD-44CF-9EC0-4E0D6C6D4D9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1F1C0F-E9F7-4194-85DA-258398A935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C171A0-0FE2-4497-9895-B14E54600F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C7239-37F0-4C65-A927-8E93F648D62C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A2B9E2-384B-4CAE-B838-26B4A2D602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61DC41-0771-44D7-ACE3-9F7610EF0F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1633E-18E0-4048-99D2-FB08D6DA6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7435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6B6EA2-9FDA-4212-9507-7DADBEF069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A12DDB-AB20-40B1-882D-75A6955F1E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395D2C-2729-424D-8BFB-20DA3D33DA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C7239-37F0-4C65-A927-8E93F648D62C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6C224F-380B-477B-ADBE-1D7AEF516A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8F564E-81F5-4F1D-9E6C-57030551F6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1633E-18E0-4048-99D2-FB08D6DA6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13715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D0BEC5-41B1-4D50-B6AC-2F0A8CFCA47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724482-9303-4F2E-A755-C54CFF0F78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1E6DDB-A38C-427C-8605-97625BE829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C7239-37F0-4C65-A927-8E93F648D62C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204958-EF79-4B3A-A87A-22A04A8F61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AD76E6-C492-4CC0-B788-766794DE11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1633E-18E0-4048-99D2-FB08D6DA6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7587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4CBA38C-7C6C-4A05-B73B-B716F7373E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F1F571-FF49-478D-A96B-F2C5DA1E34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F7C9B6-0AAF-4B0F-98F0-B021EB7060E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AC7239-37F0-4C65-A927-8E93F648D62C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4BF61B-8A7C-46B2-98D7-9C24AE1038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35CC0F-FA78-4FBD-8DC5-7770389BFA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C1633E-18E0-4048-99D2-FB08D6DA6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206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classroom.thenational.academy/lessons/what-are-insulators-and-conductors-6rtp8t?step=2&amp;activity=video" TargetMode="External"/><Relationship Id="rId2" Type="http://schemas.openxmlformats.org/officeDocument/2006/relationships/hyperlink" Target="https://www.bbc.co.uk/bitesize/topics/z2882hv/articles/zxv482p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CA87BCC-DFCB-4242-8BB9-C70E6C2D8134}"/>
              </a:ext>
            </a:extLst>
          </p:cNvPr>
          <p:cNvSpPr txBox="1"/>
          <p:nvPr/>
        </p:nvSpPr>
        <p:spPr>
          <a:xfrm>
            <a:off x="0" y="152400"/>
            <a:ext cx="10287000" cy="58477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600" u="sng" dirty="0">
                <a:solidFill>
                  <a:srgbClr val="000000"/>
                </a:solidFill>
                <a:latin typeface="Comic Sans MS - 16"/>
              </a:rPr>
              <a:t>LO: To recognise some common conductors and insulators, and associate metals with being good conductors</a:t>
            </a:r>
            <a:r>
              <a:rPr lang="en-GB" sz="1200" u="sng" dirty="0">
                <a:solidFill>
                  <a:srgbClr val="000000"/>
                </a:solidFill>
                <a:latin typeface="Comic Sans MS - 16"/>
              </a:rPr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B3DA267-A91C-44C3-8CF8-0B6861F9810F}"/>
              </a:ext>
            </a:extLst>
          </p:cNvPr>
          <p:cNvSpPr txBox="1"/>
          <p:nvPr/>
        </p:nvSpPr>
        <p:spPr>
          <a:xfrm>
            <a:off x="203200" y="4783153"/>
            <a:ext cx="9880600" cy="184665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1900" dirty="0">
                <a:solidFill>
                  <a:srgbClr val="000000"/>
                </a:solidFill>
                <a:latin typeface="Arial - 26"/>
              </a:rPr>
              <a:t>What is a conductor?</a:t>
            </a:r>
          </a:p>
          <a:p>
            <a:pPr algn="ctr"/>
            <a:endParaRPr lang="en-GB" sz="1900" dirty="0">
              <a:solidFill>
                <a:srgbClr val="000000"/>
              </a:solidFill>
              <a:latin typeface="Arial - 26"/>
            </a:endParaRPr>
          </a:p>
          <a:p>
            <a:pPr algn="ctr"/>
            <a:r>
              <a:rPr lang="en-GB" sz="1900" dirty="0">
                <a:solidFill>
                  <a:srgbClr val="000000"/>
                </a:solidFill>
                <a:latin typeface="Arial - 26"/>
              </a:rPr>
              <a:t>What is an insulator?</a:t>
            </a:r>
          </a:p>
          <a:p>
            <a:pPr algn="ctr"/>
            <a:endParaRPr lang="en-GB" sz="1900" dirty="0">
              <a:solidFill>
                <a:srgbClr val="000000"/>
              </a:solidFill>
              <a:latin typeface="Arial - 26"/>
            </a:endParaRPr>
          </a:p>
          <a:p>
            <a:pPr algn="ctr"/>
            <a:r>
              <a:rPr lang="en-GB" sz="1900" dirty="0">
                <a:solidFill>
                  <a:srgbClr val="000000"/>
                </a:solidFill>
                <a:latin typeface="Arial - 26"/>
              </a:rPr>
              <a:t>How can we find out which materials are good conductors of electricity and which are insulators?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E5FA01C-9C85-48A3-BB2C-DD4BB3C2EA3D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200" y="946106"/>
            <a:ext cx="1966722" cy="1490055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AF48646-FA66-420A-B137-2741B9AD901C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135" y="2543925"/>
            <a:ext cx="1638808" cy="153541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0F95BDE-9599-4A9A-BC15-30B096D7B275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7136" y="3562556"/>
            <a:ext cx="1638808" cy="1856692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92D4684-D966-48E1-BD14-A94F79DC2D40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6219" y="1218037"/>
            <a:ext cx="1460065" cy="1629755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BC0FBEE-4B09-4D11-95FF-36C24E928032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3013" y="647700"/>
            <a:ext cx="1460065" cy="120103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1FFFC59-16BD-478B-A148-316FFEB75CE6}"/>
              </a:ext>
            </a:extLst>
          </p:cNvPr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9000" y="429400"/>
            <a:ext cx="1320800" cy="1285482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1BFCE5E-6F34-4243-A794-CADFF4EDEC33}"/>
              </a:ext>
            </a:extLst>
          </p:cNvPr>
          <p:cNvPicPr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0276" y="2044700"/>
            <a:ext cx="1363100" cy="153541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90E2FD6-7643-4F98-A1E8-C57F25C55F71}"/>
              </a:ext>
            </a:extLst>
          </p:cNvPr>
          <p:cNvPicPr>
            <a:picLocks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2916" y="3580118"/>
            <a:ext cx="1374902" cy="155621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FFD3844-4CF1-4ADD-AC0F-716CD41D192B}"/>
              </a:ext>
            </a:extLst>
          </p:cNvPr>
          <p:cNvPicPr>
            <a:picLocks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3407" y="1537525"/>
            <a:ext cx="1927602" cy="18161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80E64F74-B9ED-493B-BF46-0B5A1AA550EB}"/>
              </a:ext>
            </a:extLst>
          </p:cNvPr>
          <p:cNvPicPr>
            <a:picLocks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0530" y="2044700"/>
            <a:ext cx="1374902" cy="1562925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6904301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47E774B-8909-467A-AD6B-CBD9E849F887}"/>
              </a:ext>
            </a:extLst>
          </p:cNvPr>
          <p:cNvSpPr txBox="1"/>
          <p:nvPr/>
        </p:nvSpPr>
        <p:spPr>
          <a:xfrm>
            <a:off x="387458" y="836909"/>
            <a:ext cx="9602309" cy="57246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Video  links to watch to help you with this lesson: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pPr marL="514350" indent="-514350">
              <a:buAutoNum type="arabicPeriod"/>
            </a:pPr>
            <a:r>
              <a:rPr lang="en-GB" sz="3200" dirty="0">
                <a:latin typeface="Comic Sans MS" panose="030F0702030302020204" pitchFamily="66" charset="0"/>
              </a:rPr>
              <a:t>The Oaks Academy Video:</a:t>
            </a:r>
          </a:p>
          <a:p>
            <a:pPr marL="514350" indent="-514350">
              <a:buAutoNum type="arabicPeriod"/>
            </a:pPr>
            <a:endParaRPr lang="en-GB" sz="3200" dirty="0">
              <a:latin typeface="Comic Sans MS" panose="030F0702030302020204" pitchFamily="66" charset="0"/>
            </a:endParaRPr>
          </a:p>
          <a:p>
            <a:pPr marL="514350" indent="-514350">
              <a:buAutoNum type="arabicPeriod"/>
            </a:pPr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rgbClr val="00B050"/>
                </a:solidFill>
                <a:latin typeface="Comic Sans MS" panose="030F0702030302020204" pitchFamily="66" charset="0"/>
              </a:rPr>
              <a:t>Stop watching this video at 18:23</a:t>
            </a:r>
          </a:p>
          <a:p>
            <a:endParaRPr lang="en-GB" sz="3200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2</a:t>
            </a:r>
            <a:r>
              <a:rPr lang="en-GB" sz="3200" dirty="0">
                <a:solidFill>
                  <a:srgbClr val="00B050"/>
                </a:solidFill>
                <a:latin typeface="Comic Sans MS" panose="030F0702030302020204" pitchFamily="66" charset="0"/>
              </a:rPr>
              <a:t>. </a:t>
            </a:r>
            <a:r>
              <a:rPr lang="en-GB" sz="2800" dirty="0">
                <a:latin typeface="Comic Sans MS" panose="030F0702030302020204" pitchFamily="66" charset="0"/>
              </a:rPr>
              <a:t>Watch the BBC Bitesize programme: </a:t>
            </a:r>
          </a:p>
          <a:p>
            <a:pPr marL="514350" indent="-514350">
              <a:buFontTx/>
              <a:buAutoNum type="arabicPeriod"/>
            </a:pPr>
            <a:endParaRPr lang="en-GB" b="1" u="sng" dirty="0">
              <a:hlinkClick r:id="rId2"/>
            </a:endParaRPr>
          </a:p>
          <a:p>
            <a:r>
              <a:rPr lang="en-GB" b="1" u="sng" dirty="0">
                <a:hlinkClick r:id="rId2"/>
              </a:rPr>
              <a:t>https://www.bbc.co.uk/bitesize/topics/z2882hv/articles/zxv482p</a:t>
            </a:r>
            <a:r>
              <a:rPr lang="en-GB" b="1" u="sng" dirty="0"/>
              <a:t> </a:t>
            </a:r>
            <a:endParaRPr lang="en-GB" u="sng" dirty="0"/>
          </a:p>
          <a:p>
            <a:pPr marL="514350" indent="-514350">
              <a:buAutoNum type="arabicPeriod"/>
            </a:pPr>
            <a:endParaRPr lang="en-GB" sz="3200" dirty="0"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0F950C9-41F1-44D3-91D4-41CBD4362441}"/>
              </a:ext>
            </a:extLst>
          </p:cNvPr>
          <p:cNvSpPr/>
          <p:nvPr/>
        </p:nvSpPr>
        <p:spPr>
          <a:xfrm>
            <a:off x="-2097686" y="2639758"/>
            <a:ext cx="11870228" cy="6689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464435">
              <a:lnSpc>
                <a:spcPct val="107000"/>
              </a:lnSpc>
              <a:spcAft>
                <a:spcPts val="0"/>
              </a:spcAft>
            </a:pPr>
            <a:r>
              <a:rPr lang="en-GB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  <a:hlinkClick r:id="rId3"/>
              </a:rPr>
              <a:t>https://classroom.thenational.academy/lessons/what-are-insulators-and-conductors-6rtp8t?step=2&amp;activity=video</a:t>
            </a:r>
            <a:endParaRPr lang="en-GB" sz="2800" u="sng" dirty="0">
              <a:solidFill>
                <a:srgbClr val="000000"/>
              </a:solidFill>
              <a:effectLst/>
              <a:uFill>
                <a:solidFill>
                  <a:srgbClr val="000000"/>
                </a:solidFill>
              </a:uFill>
              <a:latin typeface="Comic Sans MS" panose="030F0702030302020204" pitchFamily="66" charset="0"/>
              <a:ea typeface="Comic Sans MS" panose="030F0702030302020204" pitchFamily="66" charset="0"/>
              <a:cs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11035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F99EF64-7E95-4F95-B143-049D3BE93571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00" y="2543875"/>
            <a:ext cx="10160000" cy="531376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AEDA260-9379-43D3-8F9F-67BAFA109C71}"/>
              </a:ext>
            </a:extLst>
          </p:cNvPr>
          <p:cNvSpPr txBox="1"/>
          <p:nvPr/>
        </p:nvSpPr>
        <p:spPr>
          <a:xfrm>
            <a:off x="0" y="38100"/>
            <a:ext cx="10287000" cy="249299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400" u="sng" dirty="0">
                <a:solidFill>
                  <a:srgbClr val="000000"/>
                </a:solidFill>
                <a:latin typeface="Comic Sans MS - 16"/>
              </a:rPr>
              <a:t>LO: To recognise some common conductors and insulators, and associate metals with being good </a:t>
            </a:r>
            <a:r>
              <a:rPr lang="en-GB" b="1" u="sng" dirty="0">
                <a:solidFill>
                  <a:srgbClr val="000000"/>
                </a:solidFill>
                <a:latin typeface="Comic Sans MS - 16"/>
              </a:rPr>
              <a:t>conductors (for those in school )</a:t>
            </a:r>
          </a:p>
          <a:p>
            <a:endParaRPr lang="en-GB" b="1" dirty="0">
              <a:solidFill>
                <a:srgbClr val="00B050"/>
              </a:solidFill>
              <a:latin typeface="Comic Sans MS - 16"/>
            </a:endParaRPr>
          </a:p>
          <a:p>
            <a:r>
              <a:rPr lang="en-GB" b="1" dirty="0">
                <a:solidFill>
                  <a:srgbClr val="00B050"/>
                </a:solidFill>
                <a:latin typeface="Comic Sans MS - 16"/>
              </a:rPr>
              <a:t>Note: If you are working from home, watch the Oaks video and this will help you find out which materials are conductors of electricity.</a:t>
            </a:r>
          </a:p>
          <a:p>
            <a:endParaRPr lang="en-GB" b="1" dirty="0">
              <a:solidFill>
                <a:srgbClr val="00B050"/>
              </a:solidFill>
              <a:latin typeface="Comic Sans MS - 16"/>
            </a:endParaRPr>
          </a:p>
          <a:p>
            <a:r>
              <a:rPr lang="en-GB" b="1" dirty="0">
                <a:solidFill>
                  <a:srgbClr val="00B050"/>
                </a:solidFill>
                <a:latin typeface="Comic Sans MS - 16"/>
              </a:rPr>
              <a:t>Try to fill in the chart using the knowledge that you have found out from the video.</a:t>
            </a:r>
          </a:p>
          <a:p>
            <a:endParaRPr lang="en-GB" b="1" dirty="0">
              <a:solidFill>
                <a:srgbClr val="00B050"/>
              </a:solidFill>
              <a:latin typeface="Comic Sans MS - 16"/>
            </a:endParaRPr>
          </a:p>
        </p:txBody>
      </p:sp>
    </p:spTree>
    <p:extLst>
      <p:ext uri="{BB962C8B-B14F-4D97-AF65-F5344CB8AC3E}">
        <p14:creationId xmlns:p14="http://schemas.microsoft.com/office/powerpoint/2010/main" val="2892297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7E6D9D3-8405-497A-A08C-226DF33CB1DD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66" y="2725925"/>
            <a:ext cx="9438468" cy="522083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755CCE9-EA85-444C-9C6A-B544F7E8862C}"/>
              </a:ext>
            </a:extLst>
          </p:cNvPr>
          <p:cNvSpPr txBox="1"/>
          <p:nvPr/>
        </p:nvSpPr>
        <p:spPr>
          <a:xfrm>
            <a:off x="0" y="76200"/>
            <a:ext cx="10287000" cy="286232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200" u="sng" dirty="0">
                <a:solidFill>
                  <a:srgbClr val="000000"/>
                </a:solidFill>
                <a:latin typeface="Comic Sans MS - 16"/>
              </a:rPr>
              <a:t>LO</a:t>
            </a:r>
            <a:r>
              <a:rPr lang="en-GB" sz="2000" u="sng" dirty="0">
                <a:solidFill>
                  <a:srgbClr val="000000"/>
                </a:solidFill>
                <a:latin typeface="Comic Sans MS - 16"/>
              </a:rPr>
              <a:t>: To recognise some common conductors and insulators, and associate metals with being good conductors </a:t>
            </a:r>
            <a:r>
              <a:rPr lang="en-GB" sz="2000" b="1" u="sng" dirty="0">
                <a:solidFill>
                  <a:srgbClr val="000000"/>
                </a:solidFill>
                <a:latin typeface="Comic Sans MS - 16"/>
              </a:rPr>
              <a:t>(for those in school )</a:t>
            </a:r>
          </a:p>
          <a:p>
            <a:endParaRPr lang="en-GB" sz="2000" b="1" u="sng" dirty="0">
              <a:solidFill>
                <a:srgbClr val="000000"/>
              </a:solidFill>
              <a:latin typeface="Comic Sans MS - 16"/>
            </a:endParaRPr>
          </a:p>
          <a:p>
            <a:r>
              <a:rPr lang="en-GB" sz="2000" b="1" dirty="0">
                <a:solidFill>
                  <a:srgbClr val="00B050"/>
                </a:solidFill>
                <a:latin typeface="Comic Sans MS - 16"/>
              </a:rPr>
              <a:t>Note: If you are working from home, watch the Oaks video and this will help you find out which materials are conductors of electricity. </a:t>
            </a:r>
          </a:p>
          <a:p>
            <a:endParaRPr lang="en-GB" sz="2000" b="1" dirty="0">
              <a:solidFill>
                <a:srgbClr val="00B050"/>
              </a:solidFill>
              <a:latin typeface="Comic Sans MS - 16"/>
            </a:endParaRPr>
          </a:p>
          <a:p>
            <a:r>
              <a:rPr lang="en-GB" sz="2000" b="1" dirty="0">
                <a:solidFill>
                  <a:srgbClr val="00B050"/>
                </a:solidFill>
                <a:latin typeface="Comic Sans MS - 16"/>
              </a:rPr>
              <a:t>Try to fill in the chart using the knowledge that you have found out from the video.</a:t>
            </a:r>
          </a:p>
          <a:p>
            <a:endParaRPr lang="en-GB" sz="2000" u="sng" dirty="0">
              <a:solidFill>
                <a:srgbClr val="000000"/>
              </a:solidFill>
              <a:latin typeface="Comic Sans MS - 16"/>
            </a:endParaRPr>
          </a:p>
        </p:txBody>
      </p:sp>
    </p:spTree>
    <p:extLst>
      <p:ext uri="{BB962C8B-B14F-4D97-AF65-F5344CB8AC3E}">
        <p14:creationId xmlns:p14="http://schemas.microsoft.com/office/powerpoint/2010/main" val="33473579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288B0F7-45E0-4BED-92D2-CC96E252786F}"/>
              </a:ext>
            </a:extLst>
          </p:cNvPr>
          <p:cNvSpPr txBox="1"/>
          <p:nvPr/>
        </p:nvSpPr>
        <p:spPr>
          <a:xfrm>
            <a:off x="0" y="76200"/>
            <a:ext cx="10287000" cy="58477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600" u="sng" dirty="0">
                <a:solidFill>
                  <a:srgbClr val="000000"/>
                </a:solidFill>
                <a:latin typeface="Comic Sans MS - 16"/>
              </a:rPr>
              <a:t>LO: To recognise some common conductors and insulators, and associate metals with being good conductors.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09FEAB0-B4FC-49EB-BC0D-655B012839CC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39620"/>
            <a:ext cx="9221491" cy="68326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9F2BCFD-8821-4739-82D0-3128566201F9}"/>
              </a:ext>
            </a:extLst>
          </p:cNvPr>
          <p:cNvSpPr txBox="1"/>
          <p:nvPr/>
        </p:nvSpPr>
        <p:spPr>
          <a:xfrm>
            <a:off x="3354493" y="2247254"/>
            <a:ext cx="63076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Conductors  and Insulators ( there is no middle section crossover)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139310A-3812-4A8F-A4EE-C2FC9425D4B3}"/>
              </a:ext>
            </a:extLst>
          </p:cNvPr>
          <p:cNvSpPr/>
          <p:nvPr/>
        </p:nvSpPr>
        <p:spPr>
          <a:xfrm>
            <a:off x="199756" y="660975"/>
            <a:ext cx="92214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  <a:latin typeface="Comic Sans MS - 16"/>
              </a:rPr>
              <a:t>Try to fill in the Venn diagram using the knowledge that you have found out from the video.</a:t>
            </a:r>
          </a:p>
        </p:txBody>
      </p:sp>
    </p:spTree>
    <p:extLst>
      <p:ext uri="{BB962C8B-B14F-4D97-AF65-F5344CB8AC3E}">
        <p14:creationId xmlns:p14="http://schemas.microsoft.com/office/powerpoint/2010/main" val="29397637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265B338-17B5-4EED-821C-247F2A542059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3335" y="1813302"/>
            <a:ext cx="7910055" cy="593585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3BB6E66-1E03-4903-90BA-5D39C35DA614}"/>
              </a:ext>
            </a:extLst>
          </p:cNvPr>
          <p:cNvSpPr txBox="1"/>
          <p:nvPr/>
        </p:nvSpPr>
        <p:spPr>
          <a:xfrm>
            <a:off x="1" y="63500"/>
            <a:ext cx="10160000" cy="200054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000" u="sng" dirty="0">
                <a:solidFill>
                  <a:srgbClr val="000000"/>
                </a:solidFill>
                <a:latin typeface="Comic Sans MS - 16"/>
              </a:rPr>
              <a:t>LO: To recognise some common conductors and insulators, and associate metals with being good conductors</a:t>
            </a:r>
            <a:r>
              <a:rPr lang="en-GB" sz="1200" u="sng" dirty="0">
                <a:solidFill>
                  <a:srgbClr val="000000"/>
                </a:solidFill>
                <a:latin typeface="Comic Sans MS - 16"/>
              </a:rPr>
              <a:t>.</a:t>
            </a:r>
          </a:p>
          <a:p>
            <a:endParaRPr lang="en-GB" sz="1200" u="sng" dirty="0">
              <a:solidFill>
                <a:srgbClr val="000000"/>
              </a:solidFill>
              <a:latin typeface="Comic Sans MS - 16"/>
            </a:endParaRPr>
          </a:p>
          <a:p>
            <a:r>
              <a:rPr lang="en-GB" dirty="0">
                <a:solidFill>
                  <a:srgbClr val="00B050"/>
                </a:solidFill>
                <a:latin typeface="Comic Sans MS - 16"/>
              </a:rPr>
              <a:t>Use your knowledge from what you have learnt today, to complete the Carroll diagram below. Work across a row at a time, reading the statements above. Make sure that you put the correct material in the right box – check the label in the row on the left and the column above.</a:t>
            </a:r>
          </a:p>
        </p:txBody>
      </p:sp>
    </p:spTree>
    <p:extLst>
      <p:ext uri="{BB962C8B-B14F-4D97-AF65-F5344CB8AC3E}">
        <p14:creationId xmlns:p14="http://schemas.microsoft.com/office/powerpoint/2010/main" val="16108864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A0856184BFD4489A0A339298D3E9C6" ma:contentTypeVersion="10" ma:contentTypeDescription="Create a new document." ma:contentTypeScope="" ma:versionID="38078bae32ce2c502353ddd6085d4949">
  <xsd:schema xmlns:xsd="http://www.w3.org/2001/XMLSchema" xmlns:xs="http://www.w3.org/2001/XMLSchema" xmlns:p="http://schemas.microsoft.com/office/2006/metadata/properties" xmlns:ns2="309d9867-99f5-4561-aefc-550f5b2269e7" targetNamespace="http://schemas.microsoft.com/office/2006/metadata/properties" ma:root="true" ma:fieldsID="6adb33fdc11ea4a863fdfe8c663f0088" ns2:_="">
    <xsd:import namespace="309d9867-99f5-4561-aefc-550f5b2269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9d9867-99f5-4561-aefc-550f5b2269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D1D706A-33C5-421D-9293-C2686FCDB5B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439C86E-9BA7-4BD1-9425-34903D477438}">
  <ds:schemaRefs>
    <ds:schemaRef ds:uri="http://purl.org/dc/dcmitype/"/>
    <ds:schemaRef ds:uri="http://www.w3.org/XML/1998/namespace"/>
    <ds:schemaRef ds:uri="http://schemas.microsoft.com/office/2006/documentManagement/types"/>
    <ds:schemaRef ds:uri="309d9867-99f5-4561-aefc-550f5b2269e7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A6649E84-AB14-4462-B6C1-191A2616374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9d9867-99f5-4561-aefc-550f5b2269e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372</Words>
  <Application>Microsoft Office PowerPoint</Application>
  <PresentationFormat>Custom</PresentationFormat>
  <Paragraphs>34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 - 26</vt:lpstr>
      <vt:lpstr>Calibri</vt:lpstr>
      <vt:lpstr>Arial</vt:lpstr>
      <vt:lpstr>Comic Sans MS - 16</vt:lpstr>
      <vt:lpstr>Comic Sans MS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Sprawson</dc:creator>
  <cp:lastModifiedBy>Rachel Sprawson</cp:lastModifiedBy>
  <cp:revision>5</cp:revision>
  <dcterms:created xsi:type="dcterms:W3CDTF">2021-01-15T09:55:47Z</dcterms:created>
  <dcterms:modified xsi:type="dcterms:W3CDTF">2021-01-27T12:15:19Z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0x01010033A0856184BFD4489A0A339298D3E9C6</vt:lpwstr>
  </property>
</Properties>
</file>