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56" r:id="rId6"/>
    <p:sldId id="261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D6DE0-FB2E-4275-A8AF-C5F89D1BA3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B88A7-BBC6-41A4-843F-A967833338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B9AB2-8F56-44E8-A1DE-6E539172B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46268-E17B-4764-8B24-891796E92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B2DDB6-C048-4816-AD54-3C9DA982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748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A874A-4488-4D47-860C-8EA92FD43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DB690-E1E8-4960-9FEC-D049D5E2E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677F1C-2904-4926-AE37-2458582EE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F60B7-74A4-4064-9F14-BD5171E8A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024FE3-442C-4052-AAF5-16327EE90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5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D50DE-05B9-42F2-8143-8F9C37B56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E5146-E12E-4629-B1CA-4E3337B07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D1BAB-6BBD-43E5-9A69-579805906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791B6-838F-4E4F-BACA-D97B208F0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54319-E5E7-467A-9D9C-A34EFD202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302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CCB50-A768-4D6D-8DE2-1011D89EE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E13B0-140E-42B8-951F-D6986180A9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E7DC1E-3547-47C7-B778-EA6F656D0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B8F982-1332-441E-AE45-2D8E6014B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36A662-43BD-46EF-B77A-E6F8A416E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8769C-B016-4A7A-921D-AB8767422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958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A0292-AFBE-4161-A7E7-6E11C3250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D8C91-DA4E-4102-A15F-FCE9E5F78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804CF5-C0D0-4485-9AD8-E3142C578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25A363-3F3F-4397-ACCC-B99D1FAA84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364519-F8BB-4356-860B-A9A5A25629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5B70EA-63EE-44F9-9CA7-DD21EC71C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715A4C-FFBF-4E30-8D42-DAEDCA0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78166-91AC-466A-95B7-687A59207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837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479E2-9A3F-426B-B500-81E955323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82314D-C31E-4810-A356-44C53D479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4656DA-98DF-4518-AC69-55DE6FD6A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CE2C2A-9B7F-452B-84C2-18730CD6D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0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CBCDC5-E075-4457-A6B5-47FC39422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D7E86C-3F95-4469-9F02-88F0D8F7B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0082-A327-4A3C-8C0C-4A0ED1F61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35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436BF-BF33-4348-B209-9ED9B7DFB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B458D-6595-40F6-BB85-92664F884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D5C79-5B4D-4A47-989F-8E6C8D0B18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80936-4004-422C-91E9-9F1C0C81B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AFB84-91E0-43AD-B0A5-60335B3F4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FF8FA-9D35-4B57-BB78-F71DCD73C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38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668A9-4E92-4D1F-86CA-95F2038CC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3A573D-0652-4010-B689-7B515D7750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F2E002-0017-424F-A1ED-1540BEC3C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E29A5D-9353-4EC0-9BA8-86F9ABE0B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1C4F38-E3FC-424E-A20A-15AA19E6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54A17-2E28-40A7-97C2-A3EDE2558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944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BF54-E9D3-448E-8259-A46A6B836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12076F-1D42-4324-9857-98A35293DD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2DFB3-385C-4444-9893-16C3E757A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22E61-A3B2-467A-8D32-C9FC97547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56D1B-5AC0-4590-8AA5-1A70CD13F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547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609CA8-4F55-4D75-AE86-EB51B962C0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F30802-F202-48B5-8B59-5D4D249153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E58E4-49BF-44F6-A2EE-4F2D4A04A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C6E35-BE14-49C8-9908-4A3A6C2E6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50DFC-335C-4227-957E-86F158409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626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8CF70A-2F80-4385-8FB8-AF7C98901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96BB49-A37E-4CAC-92B8-8B302AE6F1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7DE14C-6DF2-4FAE-981B-1097182364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B9814-C126-43B6-A92C-E15B23B87E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E52E7-375E-499F-A520-8775EE275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498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BcMRVfKwrQ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-4fIVD06lRQ" TargetMode="External"/><Relationship Id="rId4" Type="http://schemas.openxmlformats.org/officeDocument/2006/relationships/hyperlink" Target="https://www.youtube.com/watch?v=nfqV_oOJ4HY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nme.com/blogs/nme-blogs/listomania-10-songs-about-smiling-9598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0AA5F-4C1E-48AE-B61C-DA34B934E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5" y="1014136"/>
            <a:ext cx="11105321" cy="482972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Smiling Is The Best Medicine!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In the Store Full of Magical Things, the young girl wanted to buy a smile that would never fade.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Why did she choose this?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 have been thinking about it and want to share what I have found out.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 hope you will be smiling by the end of it!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023B26-FF7F-42C2-B9B2-FDF65D67A8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7740" y="2765244"/>
            <a:ext cx="2835965" cy="10834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4BF5CD-46B6-4EF7-8B68-32D33A3A23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236" y="2592204"/>
            <a:ext cx="1601062" cy="13275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F423FB-0060-458C-967A-562192C46D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236" y="5105400"/>
            <a:ext cx="1493768" cy="1007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F762FB-78E7-4D9C-AE3D-5BEFA8CDC8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9925" y="5105400"/>
            <a:ext cx="1362075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46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64B54-283E-46CD-B56C-5DBBAED62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8895" y="476216"/>
            <a:ext cx="9144000" cy="117758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Smiling Is Infectious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01251C-9965-4F12-ACE8-3B307542F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105" y="2471591"/>
            <a:ext cx="4140790" cy="426551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66B0992-4ED2-4A29-B0BB-B469F4261114}"/>
              </a:ext>
            </a:extLst>
          </p:cNvPr>
          <p:cNvSpPr/>
          <p:nvPr/>
        </p:nvSpPr>
        <p:spPr>
          <a:xfrm>
            <a:off x="6096000" y="2563543"/>
            <a:ext cx="559166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https://www.youtube.com/watch?v=Hr0Iw3gVM9M</a:t>
            </a:r>
          </a:p>
          <a:p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(man with guitar)</a:t>
            </a:r>
          </a:p>
          <a:p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4A089B-D78E-49A2-9F9E-6C196885D5EB}"/>
              </a:ext>
            </a:extLst>
          </p:cNvPr>
          <p:cNvSpPr/>
          <p:nvPr/>
        </p:nvSpPr>
        <p:spPr>
          <a:xfrm>
            <a:off x="6096000" y="4476786"/>
            <a:ext cx="49334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https://www.youtube.com/watch?v=nfqV_oOJ4HY</a:t>
            </a:r>
            <a:endParaRPr lang="en-GB" dirty="0"/>
          </a:p>
          <a:p>
            <a:r>
              <a:rPr lang="en-GB" dirty="0"/>
              <a:t>(girl)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D17B30-00EE-4C6F-8927-547875A8032A}"/>
              </a:ext>
            </a:extLst>
          </p:cNvPr>
          <p:cNvSpPr/>
          <p:nvPr/>
        </p:nvSpPr>
        <p:spPr>
          <a:xfrm>
            <a:off x="6096000" y="5412990"/>
            <a:ext cx="2022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Listen to these clips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FB10AC-BAB6-4079-857C-904669316603}"/>
              </a:ext>
            </a:extLst>
          </p:cNvPr>
          <p:cNvSpPr/>
          <p:nvPr/>
        </p:nvSpPr>
        <p:spPr>
          <a:xfrm>
            <a:off x="6056384" y="2563543"/>
            <a:ext cx="48165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https://www.youtube.com/watch?v=-4fIVD06lRQ</a:t>
            </a:r>
            <a:endParaRPr lang="en-GB" dirty="0"/>
          </a:p>
          <a:p>
            <a:r>
              <a:rPr lang="en-GB" dirty="0"/>
              <a:t>(lady)</a:t>
            </a:r>
          </a:p>
        </p:txBody>
      </p:sp>
    </p:spTree>
    <p:extLst>
      <p:ext uri="{BB962C8B-B14F-4D97-AF65-F5344CB8AC3E}">
        <p14:creationId xmlns:p14="http://schemas.microsoft.com/office/powerpoint/2010/main" val="84547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BB7914-0237-4235-82BD-D9101B0D4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31" y="397565"/>
            <a:ext cx="11523643" cy="589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71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59D3EB-F48B-4DA2-8980-101AAEA72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644" y="1165706"/>
            <a:ext cx="6967951" cy="514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67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A454-648A-449A-AB8C-B9F6CB20EA1F}"/>
              </a:ext>
            </a:extLst>
          </p:cNvPr>
          <p:cNvSpPr txBox="1">
            <a:spLocks/>
          </p:cNvSpPr>
          <p:nvPr/>
        </p:nvSpPr>
        <p:spPr>
          <a:xfrm>
            <a:off x="1524000" y="887896"/>
            <a:ext cx="9144000" cy="11775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u="sng" dirty="0">
                <a:latin typeface="Comic Sans MS" panose="030F0702030302020204" pitchFamily="66" charset="0"/>
              </a:rPr>
              <a:t>Smiling Is Infectious</a:t>
            </a:r>
          </a:p>
          <a:p>
            <a:pPr algn="ctr"/>
            <a:endParaRPr lang="en-GB" u="sng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does undetected mean?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does infectious mean?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do we mean by a pandemic?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74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86C4C9-79E9-480F-B614-C5C5DEE0F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304" y="445140"/>
            <a:ext cx="10005392" cy="596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37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DBAEAE-D9F7-4125-B8C4-6D1ED7DB9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983" y="147827"/>
            <a:ext cx="6666672" cy="694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252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378B0-284E-4204-A949-FEE9921771E6}"/>
              </a:ext>
            </a:extLst>
          </p:cNvPr>
          <p:cNvSpPr txBox="1">
            <a:spLocks/>
          </p:cNvSpPr>
          <p:nvPr/>
        </p:nvSpPr>
        <p:spPr>
          <a:xfrm>
            <a:off x="1524000" y="887896"/>
            <a:ext cx="9144000" cy="11775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omic Sans MS" panose="030F0702030302020204" pitchFamily="66" charset="0"/>
              </a:rPr>
              <a:t>When you smile….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makes you smile?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Is it your favourite food?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Seeing your friends or family?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Going on holiday?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7D4F34-F4BF-49E1-8688-B78088C04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968" y="453446"/>
            <a:ext cx="2560064" cy="280658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C9F95D-AE43-4889-B806-ECD611F2D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897" y="4971428"/>
            <a:ext cx="1771650" cy="1685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DA532A-71CD-4054-B277-87AC84C01E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7968" y="5324475"/>
            <a:ext cx="1990725" cy="1533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325A02-7628-4D02-99B4-05DCEE16D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968" y="1899825"/>
            <a:ext cx="2609041" cy="117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78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58510-1771-4371-A9B2-78E3BFCF2B62}"/>
              </a:ext>
            </a:extLst>
          </p:cNvPr>
          <p:cNvSpPr txBox="1">
            <a:spLocks/>
          </p:cNvSpPr>
          <p:nvPr/>
        </p:nvSpPr>
        <p:spPr>
          <a:xfrm>
            <a:off x="1524000" y="462676"/>
            <a:ext cx="9144000" cy="11775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When you smile...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 see waves crashing on the golden sand,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My friends playing together at the park,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big screen at the cinema,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Us having fun in the swimming pool,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Families being reunited after months of lockdown,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Children running in the playground,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world smiling with you.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3331DE-CCB3-4725-83E8-52623889B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158" y="1061107"/>
            <a:ext cx="1743075" cy="1619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65D450-3E94-41BD-8C7D-1DF711D979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584" y="5222391"/>
            <a:ext cx="2200275" cy="14954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219C56-1022-42C0-8419-CA57680677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848" y="2890047"/>
            <a:ext cx="2011225" cy="12880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5F1C91-0250-4F9B-9FA7-74B5DB2715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4962" y="2824369"/>
            <a:ext cx="2011225" cy="15084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EC1BBF-C343-4B83-B5BA-CF9D73D732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0137" y="5136699"/>
            <a:ext cx="1981200" cy="1790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DF9A48-E890-4ED1-941F-F30AAF8B56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85926" y="140184"/>
            <a:ext cx="1858412" cy="1961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014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A1564A9-1CEA-4104-8A05-C5644D5B13E4}"/>
              </a:ext>
            </a:extLst>
          </p:cNvPr>
          <p:cNvSpPr/>
          <p:nvPr/>
        </p:nvSpPr>
        <p:spPr>
          <a:xfrm>
            <a:off x="914400" y="861391"/>
            <a:ext cx="108270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“</a:t>
            </a:r>
            <a:r>
              <a:rPr lang="en-GB" sz="2800" b="0" i="1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You’ll get by, if you smile through your fear and sorrow,</a:t>
            </a:r>
          </a:p>
          <a:p>
            <a:pPr algn="ctr"/>
            <a:r>
              <a:rPr lang="en-GB" sz="2800" b="0" i="1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Smile, and maybe tomorrow, you’ll see the sun come shining through</a:t>
            </a:r>
            <a:r>
              <a:rPr lang="en-GB" sz="28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”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D1D251-1810-4582-9018-A5D99E626840}"/>
              </a:ext>
            </a:extLst>
          </p:cNvPr>
          <p:cNvSpPr/>
          <p:nvPr/>
        </p:nvSpPr>
        <p:spPr>
          <a:xfrm>
            <a:off x="2438399" y="6211669"/>
            <a:ext cx="10575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https://www.nme.com/blogs/nme-blogs/listomania-10-songs-about-smiling-9598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E07A85-AD14-4E48-8E18-4FB1C45CA6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0365" y="2289892"/>
            <a:ext cx="5155095" cy="392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26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CFD36-1717-4B9F-B152-88264ABA9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967" y="400624"/>
            <a:ext cx="6262066" cy="605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02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DDB3E83-802C-4387-A634-6CDFC881A0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FDBC52-9A3E-4157-9FF0-8D7361DBFC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1710DF-9305-4E6B-9A2C-A1F2A5976CEB}">
  <ds:schemaRefs>
    <ds:schemaRef ds:uri="http://purl.org/dc/dcmitype/"/>
    <ds:schemaRef ds:uri="http://www.w3.org/XML/1998/namespace"/>
    <ds:schemaRef ds:uri="309d9867-99f5-4561-aefc-550f5b2269e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271</Words>
  <Application>Microsoft Office PowerPoint</Application>
  <PresentationFormat>Widescreen</PresentationFormat>
  <Paragraphs>49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Smiling Is The Best Medicine!  In the Store Full of Magical Things, the young girl wanted to buy a smile that would never fade.  Why did she choose this?  I have been thinking about it and want to share what I have found out.  I hope you will be smiling by the end of it! </vt:lpstr>
      <vt:lpstr>Smiling Is Infectious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Smiling Is Infectious</dc:title>
  <dc:creator>Rachel Sprawson</dc:creator>
  <cp:lastModifiedBy>Rachel Sprawson</cp:lastModifiedBy>
  <cp:revision>9</cp:revision>
  <dcterms:created xsi:type="dcterms:W3CDTF">2021-02-23T14:22:11Z</dcterms:created>
  <dcterms:modified xsi:type="dcterms:W3CDTF">2021-02-23T18:03:30Z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