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2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AB85E521-504B-45E3-8C44-BCB1D3C5BF97}"/>
    <pc:docChg chg="custSel addSld delSld modSld sldOrd">
      <pc:chgData name="Rachel Sprawson" userId="3e5b5513-b599-43bb-87e9-9b682ae37199" providerId="ADAL" clId="{AB85E521-504B-45E3-8C44-BCB1D3C5BF97}" dt="2021-02-16T18:59:48.014" v="1042" actId="2711"/>
      <pc:docMkLst>
        <pc:docMk/>
      </pc:docMkLst>
      <pc:sldChg chg="del">
        <pc:chgData name="Rachel Sprawson" userId="3e5b5513-b599-43bb-87e9-9b682ae37199" providerId="ADAL" clId="{AB85E521-504B-45E3-8C44-BCB1D3C5BF97}" dt="2021-02-16T18:59:12.066" v="1041" actId="2696"/>
        <pc:sldMkLst>
          <pc:docMk/>
          <pc:sldMk cId="4287859481" sldId="257"/>
        </pc:sldMkLst>
      </pc:sldChg>
      <pc:sldChg chg="addSp delSp modSp add ord">
        <pc:chgData name="Rachel Sprawson" userId="3e5b5513-b599-43bb-87e9-9b682ae37199" providerId="ADAL" clId="{AB85E521-504B-45E3-8C44-BCB1D3C5BF97}" dt="2021-02-16T18:59:48.014" v="1042" actId="2711"/>
        <pc:sldMkLst>
          <pc:docMk/>
          <pc:sldMk cId="2726664901" sldId="272"/>
        </pc:sldMkLst>
        <pc:spChg chg="mod">
          <ac:chgData name="Rachel Sprawson" userId="3e5b5513-b599-43bb-87e9-9b682ae37199" providerId="ADAL" clId="{AB85E521-504B-45E3-8C44-BCB1D3C5BF97}" dt="2021-02-16T14:55:32.196" v="94" actId="115"/>
          <ac:spMkLst>
            <pc:docMk/>
            <pc:sldMk cId="2726664901" sldId="272"/>
            <ac:spMk id="2" creationId="{91ACB2A7-BBBD-41D7-8E82-B26BFD464BC4}"/>
          </ac:spMkLst>
        </pc:spChg>
        <pc:spChg chg="del mod">
          <ac:chgData name="Rachel Sprawson" userId="3e5b5513-b599-43bb-87e9-9b682ae37199" providerId="ADAL" clId="{AB85E521-504B-45E3-8C44-BCB1D3C5BF97}" dt="2021-02-16T18:57:17.846" v="818" actId="478"/>
          <ac:spMkLst>
            <pc:docMk/>
            <pc:sldMk cId="2726664901" sldId="272"/>
            <ac:spMk id="3" creationId="{A0751746-BF60-4A61-B3DC-F1233AF8A4EC}"/>
          </ac:spMkLst>
        </pc:spChg>
        <pc:spChg chg="add mod">
          <ac:chgData name="Rachel Sprawson" userId="3e5b5513-b599-43bb-87e9-9b682ae37199" providerId="ADAL" clId="{AB85E521-504B-45E3-8C44-BCB1D3C5BF97}" dt="2021-02-16T18:59:48.014" v="1042" actId="2711"/>
          <ac:spMkLst>
            <pc:docMk/>
            <pc:sldMk cId="2726664901" sldId="272"/>
            <ac:spMk id="5" creationId="{6E38F8BA-3E22-495D-991C-67CFCE4C8DA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FEE9E-ACAB-40B8-AF94-B6FAE133F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BA7201-8C1D-45E1-8E86-32E411DF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2EFC5C-35AD-48FA-8AD4-B41E72BD9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475E6-D1A0-4116-AA1E-8634708FB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173FE6-AE5F-425D-8DD8-3FCEFE1A6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548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E4B4F-6ACB-44E8-9DAF-870CBD5E1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2A1DC9-0051-44BE-B982-B29577C445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2400E8-F1F6-4EEB-B3C8-5F5047B17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9D5340-119A-40CF-A56A-45482EA5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25FD5D-19D2-4E89-8CD7-C9F95EAF7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96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A9B13-82E7-45E1-B93F-4086AD7D6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1CD3FC-B11F-49F6-92BA-29FDE80729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9F27E5-1FAC-4EF0-AA64-7C0426FE5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61AC56-DE35-4620-BE48-C3F383ECB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7A94C-D822-4EEA-AAB2-99ABB38B9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542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C2ACA-F96D-464C-B354-662EE3261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F91373-3A3C-44DA-A17B-F002C91783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7AA555-70BB-4CD1-9F2D-C95AC3C552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82B9FE-D9DD-4F2A-81A1-3C3A1E4E9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3A9C54-695F-497F-AA1C-5C49CB1B9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8BAC7-77E2-4F10-87F9-231566B16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046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D6205-A408-47AB-848F-5DEB52B86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450FDF-C3DF-4E2D-8F7E-5602DEE5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8E1BCA-8326-4A8A-99E8-87D08C8D3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6139EB-0D98-4A82-9A11-6294C6C7C6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9EADCB-293B-460C-9682-F431308677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956C53-509E-4747-B1CE-86CC9D3BD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0F84F5-D79C-409A-880C-4B02F338A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FB91C4-69D8-4CC4-8932-D58B3B9B8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408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8AE94-C4E6-4E88-B8C7-32A1E268C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4ACC7C-36D8-4628-9CD8-742744F73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58833-33B9-4864-A742-CBB281067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11771D-CF3F-4D35-AF7D-1200AAC6A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90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3F8D6F-D335-4E9B-9AE5-C6D09DD4D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D17CB8-2E6B-4E8C-BC29-8C2011D3E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501329-B317-4A63-9D43-5FE6A9A47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646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DC017-4516-49B7-BC96-5023EB6DF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12495-247F-4DC8-BF81-9705FE307D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91F662-7F3F-4F30-89C8-982B915073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70BF15-9232-4A08-A96C-E789D18FB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5A5604-43C7-4CFC-9A5F-28934EDB9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537030-F230-4075-AE26-AAAC825C4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685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0B171-BFA2-4698-940E-23BF6D9A1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16EAED-5A33-48BA-854E-8FD0A1FF54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45A660-2553-449F-83D2-82B1D03373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B9CB5-49C6-47E4-96B7-EDC0C9C43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67C221-C2DC-400F-A116-2EE614725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3A3D46-C2AE-4A93-A861-38ED92071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546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81A7F-465D-413D-89CF-2019B1715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F7B8F5-E440-48B4-BCD2-5F5E697BC2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C74EB5-0081-42EE-BED3-18F70413A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4703B7-2518-4124-9AFB-56B1E4E9B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E9E4DA-B62F-4597-B6F6-0B81898F8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614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692400-F8D7-472B-A509-FAEE530F26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862185-A643-4D7D-9B17-E85B4955F8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093153-E701-427C-AC65-269F2ECBA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72E2E-C20C-4E37-B69C-D5249C8E9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C1FA36-0C36-4450-90AD-6C761A6D9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81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07D4A-1E85-40CC-948F-F0EA3AEB0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193F62-E671-4719-B0C2-CCCF342CB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43F7E3-4C89-4B7E-B18D-F5A837CB98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52071-C003-434B-B220-A967C99E54BF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49707-127E-408E-A3FF-0A5010A140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32CC3B-367F-4F46-9CEA-9920572166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BCF52-2594-4E00-AA25-DE7AF66BC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837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CB2A7-BBBD-41D7-8E82-B26BFD464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Planet Unknown</a:t>
            </a:r>
            <a:br>
              <a:rPr lang="en-GB" sz="2800" u="sng" dirty="0">
                <a:latin typeface="Comic Sans MS" panose="030F0702030302020204" pitchFamily="66" charset="0"/>
              </a:rPr>
            </a:br>
            <a:r>
              <a:rPr lang="en-GB" sz="2800" u="sng" dirty="0">
                <a:latin typeface="Comic Sans MS" panose="030F0702030302020204" pitchFamily="66" charset="0"/>
              </a:rPr>
              <a:t>LO. To write a story setting for a fantasy land.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E38F8BA-3E22-495D-991C-67CFCE4C8D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Think about:</a:t>
            </a:r>
          </a:p>
          <a:p>
            <a:pPr marL="0" indent="0" algn="ctr">
              <a:buNone/>
            </a:pP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What can you see?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What can you hear?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Describe your setting using powerful vocabulary and create images by using a simile or a metaphor.</a:t>
            </a:r>
          </a:p>
        </p:txBody>
      </p:sp>
    </p:spTree>
    <p:extLst>
      <p:ext uri="{BB962C8B-B14F-4D97-AF65-F5344CB8AC3E}">
        <p14:creationId xmlns:p14="http://schemas.microsoft.com/office/powerpoint/2010/main" val="2726664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C375EC-B772-4872-A4ED-975EF4C317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392" y="1881808"/>
            <a:ext cx="10915099" cy="44527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0ED5C4-DAE6-49FC-8F0E-0C1F86E17DF7}"/>
              </a:ext>
            </a:extLst>
          </p:cNvPr>
          <p:cNvSpPr txBox="1"/>
          <p:nvPr/>
        </p:nvSpPr>
        <p:spPr>
          <a:xfrm>
            <a:off x="5062331" y="265043"/>
            <a:ext cx="24032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Planet Unknown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5636930-67FA-4B35-9CD5-45FCEF4AD733}"/>
              </a:ext>
            </a:extLst>
          </p:cNvPr>
          <p:cNvSpPr/>
          <p:nvPr/>
        </p:nvSpPr>
        <p:spPr>
          <a:xfrm>
            <a:off x="638450" y="726708"/>
            <a:ext cx="109150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666666"/>
                </a:solidFill>
                <a:effectLst/>
                <a:latin typeface="Open Sans"/>
              </a:rPr>
              <a:t>At the end of the 21st century Mankind were facing global resource depletion.  Space Rovers were sent out to find potential inhabitable planets. </a:t>
            </a:r>
            <a:r>
              <a:rPr lang="en-GB" b="0" i="0" dirty="0" err="1">
                <a:solidFill>
                  <a:srgbClr val="666666"/>
                </a:solidFill>
                <a:effectLst/>
                <a:latin typeface="Open Sans"/>
              </a:rPr>
              <a:t>nSeed</a:t>
            </a:r>
            <a:r>
              <a:rPr lang="en-GB" b="0" i="0" dirty="0">
                <a:solidFill>
                  <a:srgbClr val="666666"/>
                </a:solidFill>
                <a:effectLst/>
                <a:latin typeface="Open Sans"/>
              </a:rPr>
              <a:t> were carried by these Space Rovers to test the possibility of growing plants on a target planet.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731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DED65B-F998-43DD-A6F3-44781873C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113" y="1692965"/>
            <a:ext cx="10777999" cy="415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2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587BCB-381F-4883-AA8B-F5673DEC83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847" y="1470991"/>
            <a:ext cx="11466305" cy="453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94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8FCD72-541C-4B23-869F-BE532BD47F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012" y="1557128"/>
            <a:ext cx="11585976" cy="4552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278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585733-8CBA-4E78-A9B7-051EF8336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965" y="1633745"/>
            <a:ext cx="10012069" cy="397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784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BE3155-750C-4A5D-83B5-711506D3A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391" y="1905621"/>
            <a:ext cx="10319218" cy="407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969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F454E9-9884-4B2F-BB3C-522B3733B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030" y="1748252"/>
            <a:ext cx="10693940" cy="4254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365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09EC2D-0FBC-409A-861A-1D1300159E6A}"/>
              </a:ext>
            </a:extLst>
          </p:cNvPr>
          <p:cNvSpPr txBox="1"/>
          <p:nvPr/>
        </p:nvSpPr>
        <p:spPr>
          <a:xfrm>
            <a:off x="-5900766" y="285418"/>
            <a:ext cx="23993531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You may want to describe your own planet - </a:t>
            </a:r>
          </a:p>
          <a:p>
            <a:pPr algn="ctr"/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Planet Unknown</a:t>
            </a:r>
          </a:p>
          <a:p>
            <a:pPr algn="ctr"/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You could magpie ideas that you have 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read in a favourite book.</a:t>
            </a:r>
          </a:p>
          <a:p>
            <a:pPr algn="ctr"/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You may want to use the same </a:t>
            </a:r>
          </a:p>
          <a:p>
            <a:pPr algn="ctr"/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planet ideas that we discussed today.</a:t>
            </a:r>
          </a:p>
          <a:p>
            <a:pPr algn="ctr"/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There are a few more fantasy lands on the next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few slides that might help you with ideas too.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It’s up to you!</a:t>
            </a:r>
          </a:p>
        </p:txBody>
      </p:sp>
    </p:spTree>
    <p:extLst>
      <p:ext uri="{BB962C8B-B14F-4D97-AF65-F5344CB8AC3E}">
        <p14:creationId xmlns:p14="http://schemas.microsoft.com/office/powerpoint/2010/main" val="1342824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983" y="246922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5532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22249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083" y="-459432"/>
            <a:ext cx="11430000" cy="790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9309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0"/>
            <a:ext cx="12192000" cy="7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90247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455500-0A39-4ABF-9C52-3CABDACED5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32C4A56-FFD7-492F-AFD4-55BAF5B8BFF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B51124-56EF-4501-9AC9-14B09382B6D0}">
  <ds:schemaRefs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2006/metadata/properties"/>
    <ds:schemaRef ds:uri="309d9867-99f5-4561-aefc-550f5b2269e7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156</Words>
  <Application>Microsoft Office PowerPoint</Application>
  <PresentationFormat>Widescreen</PresentationFormat>
  <Paragraphs>23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Open Sans</vt:lpstr>
      <vt:lpstr>Office Theme</vt:lpstr>
      <vt:lpstr>Planet Unknown LO. To write a story setting for a fantasy land.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5</cp:revision>
  <dcterms:created xsi:type="dcterms:W3CDTF">2021-02-16T14:23:55Z</dcterms:created>
  <dcterms:modified xsi:type="dcterms:W3CDTF">2021-02-16T18:59:51Z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