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05" r:id="rId4"/>
  </p:sldMasterIdLst>
  <p:notesMasterIdLst>
    <p:notesMasterId r:id="rId11"/>
  </p:notesMasterIdLst>
  <p:handoutMasterIdLst>
    <p:handoutMasterId r:id="rId12"/>
  </p:handoutMasterIdLst>
  <p:sldIdLst>
    <p:sldId id="259" r:id="rId5"/>
    <p:sldId id="260" r:id="rId6"/>
    <p:sldId id="270" r:id="rId7"/>
    <p:sldId id="271" r:id="rId8"/>
    <p:sldId id="272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C6FD"/>
    <a:srgbClr val="79AE02"/>
    <a:srgbClr val="067F9C"/>
    <a:srgbClr val="014E52"/>
    <a:srgbClr val="0C596D"/>
    <a:srgbClr val="03556D"/>
    <a:srgbClr val="145C72"/>
    <a:srgbClr val="0000A4"/>
    <a:srgbClr val="1ABEEB"/>
    <a:srgbClr val="1DA9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876A3F-4FE3-4D4F-B92F-1631838507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4516C7-1FF3-F44B-93B1-24B9AA324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34C92B-6A45-864A-B429-22A9039765DA}" type="datetimeFigureOut">
              <a:rPr lang="en-US" smtClean="0"/>
              <a:t>2/11/2021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C6268A-8AA9-4C40-BEFB-029DF3E811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E928AC-AE76-324A-BA05-D16BF60C79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2C3C4-9460-4343-9283-24A378E271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5489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65FE6-BEE9-465E-9202-2D200EDE749C}" type="datetimeFigureOut">
              <a:rPr lang="en-US" noProof="0" smtClean="0"/>
              <a:t>2/11/2021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E8F2A-B3D4-43F2-B39B-CD77F64A1950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6177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lowchart: Document 3">
            <a:extLst>
              <a:ext uri="{FF2B5EF4-FFF2-40B4-BE49-F238E27FC236}">
                <a16:creationId xmlns:a16="http://schemas.microsoft.com/office/drawing/2014/main" id="{D5C833BC-89A8-4D28-9D63-F45F14D694BF}"/>
              </a:ext>
            </a:extLst>
          </p:cNvPr>
          <p:cNvSpPr/>
          <p:nvPr userDrawn="1"/>
        </p:nvSpPr>
        <p:spPr>
          <a:xfrm flipH="1">
            <a:off x="123987" y="124955"/>
            <a:ext cx="11953415" cy="4408002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17 w 21617"/>
              <a:gd name="connsiteY0" fmla="*/ 0 h 23765"/>
              <a:gd name="connsiteX1" fmla="*/ 21617 w 21617"/>
              <a:gd name="connsiteY1" fmla="*/ 0 h 23765"/>
              <a:gd name="connsiteX2" fmla="*/ 21617 w 21617"/>
              <a:gd name="connsiteY2" fmla="*/ 17322 h 23765"/>
              <a:gd name="connsiteX3" fmla="*/ 0 w 21617"/>
              <a:gd name="connsiteY3" fmla="*/ 22875 h 23765"/>
              <a:gd name="connsiteX4" fmla="*/ 17 w 21617"/>
              <a:gd name="connsiteY4" fmla="*/ 0 h 23765"/>
              <a:gd name="connsiteX0" fmla="*/ 17 w 21617"/>
              <a:gd name="connsiteY0" fmla="*/ 0 h 24368"/>
              <a:gd name="connsiteX1" fmla="*/ 21617 w 21617"/>
              <a:gd name="connsiteY1" fmla="*/ 0 h 24368"/>
              <a:gd name="connsiteX2" fmla="*/ 21617 w 21617"/>
              <a:gd name="connsiteY2" fmla="*/ 17322 h 24368"/>
              <a:gd name="connsiteX3" fmla="*/ 0 w 21617"/>
              <a:gd name="connsiteY3" fmla="*/ 22875 h 24368"/>
              <a:gd name="connsiteX4" fmla="*/ 17 w 21617"/>
              <a:gd name="connsiteY4" fmla="*/ 0 h 24368"/>
              <a:gd name="connsiteX0" fmla="*/ 17 w 21617"/>
              <a:gd name="connsiteY0" fmla="*/ 0 h 24514"/>
              <a:gd name="connsiteX1" fmla="*/ 21617 w 21617"/>
              <a:gd name="connsiteY1" fmla="*/ 0 h 24514"/>
              <a:gd name="connsiteX2" fmla="*/ 21617 w 21617"/>
              <a:gd name="connsiteY2" fmla="*/ 17322 h 24514"/>
              <a:gd name="connsiteX3" fmla="*/ 0 w 21617"/>
              <a:gd name="connsiteY3" fmla="*/ 22875 h 24514"/>
              <a:gd name="connsiteX4" fmla="*/ 17 w 21617"/>
              <a:gd name="connsiteY4" fmla="*/ 0 h 24514"/>
              <a:gd name="connsiteX0" fmla="*/ 17 w 21617"/>
              <a:gd name="connsiteY0" fmla="*/ 0 h 24569"/>
              <a:gd name="connsiteX1" fmla="*/ 21617 w 21617"/>
              <a:gd name="connsiteY1" fmla="*/ 0 h 24569"/>
              <a:gd name="connsiteX2" fmla="*/ 21617 w 21617"/>
              <a:gd name="connsiteY2" fmla="*/ 17322 h 24569"/>
              <a:gd name="connsiteX3" fmla="*/ 0 w 21617"/>
              <a:gd name="connsiteY3" fmla="*/ 22875 h 24569"/>
              <a:gd name="connsiteX4" fmla="*/ 17 w 21617"/>
              <a:gd name="connsiteY4" fmla="*/ 0 h 24569"/>
              <a:gd name="connsiteX0" fmla="*/ 17 w 21617"/>
              <a:gd name="connsiteY0" fmla="*/ 0 h 24698"/>
              <a:gd name="connsiteX1" fmla="*/ 21617 w 21617"/>
              <a:gd name="connsiteY1" fmla="*/ 0 h 24698"/>
              <a:gd name="connsiteX2" fmla="*/ 21617 w 21617"/>
              <a:gd name="connsiteY2" fmla="*/ 17322 h 24698"/>
              <a:gd name="connsiteX3" fmla="*/ 0 w 21617"/>
              <a:gd name="connsiteY3" fmla="*/ 22875 h 24698"/>
              <a:gd name="connsiteX4" fmla="*/ 17 w 21617"/>
              <a:gd name="connsiteY4" fmla="*/ 0 h 24698"/>
              <a:gd name="connsiteX0" fmla="*/ 17 w 21617"/>
              <a:gd name="connsiteY0" fmla="*/ 0 h 24785"/>
              <a:gd name="connsiteX1" fmla="*/ 21617 w 21617"/>
              <a:gd name="connsiteY1" fmla="*/ 0 h 24785"/>
              <a:gd name="connsiteX2" fmla="*/ 21617 w 21617"/>
              <a:gd name="connsiteY2" fmla="*/ 17322 h 24785"/>
              <a:gd name="connsiteX3" fmla="*/ 0 w 21617"/>
              <a:gd name="connsiteY3" fmla="*/ 22875 h 24785"/>
              <a:gd name="connsiteX4" fmla="*/ 17 w 21617"/>
              <a:gd name="connsiteY4" fmla="*/ 0 h 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17" h="24785">
                <a:moveTo>
                  <a:pt x="17" y="0"/>
                </a:moveTo>
                <a:lnTo>
                  <a:pt x="21617" y="0"/>
                </a:lnTo>
                <a:lnTo>
                  <a:pt x="21617" y="17322"/>
                </a:lnTo>
                <a:cubicBezTo>
                  <a:pt x="10919" y="19230"/>
                  <a:pt x="10221" y="28798"/>
                  <a:pt x="0" y="22875"/>
                </a:cubicBezTo>
                <a:cubicBezTo>
                  <a:pt x="6" y="15250"/>
                  <a:pt x="11" y="7625"/>
                  <a:pt x="1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C25376-E6F9-4E5A-A81D-E7FA342FB230}"/>
              </a:ext>
            </a:extLst>
          </p:cNvPr>
          <p:cNvSpPr/>
          <p:nvPr userDrawn="1"/>
        </p:nvSpPr>
        <p:spPr>
          <a:xfrm>
            <a:off x="435429" y="4726452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5153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369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lowchart: Document 3">
            <a:extLst>
              <a:ext uri="{FF2B5EF4-FFF2-40B4-BE49-F238E27FC236}">
                <a16:creationId xmlns:a16="http://schemas.microsoft.com/office/drawing/2014/main" id="{7F75D8AF-79DE-4E2B-A15F-8EC66948BC31}"/>
              </a:ext>
            </a:extLst>
          </p:cNvPr>
          <p:cNvSpPr/>
          <p:nvPr userDrawn="1"/>
        </p:nvSpPr>
        <p:spPr>
          <a:xfrm flipH="1" flipV="1">
            <a:off x="114590" y="4581492"/>
            <a:ext cx="11962815" cy="2152681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17 w 21617"/>
              <a:gd name="connsiteY0" fmla="*/ 0 h 23765"/>
              <a:gd name="connsiteX1" fmla="*/ 21617 w 21617"/>
              <a:gd name="connsiteY1" fmla="*/ 0 h 23765"/>
              <a:gd name="connsiteX2" fmla="*/ 21617 w 21617"/>
              <a:gd name="connsiteY2" fmla="*/ 17322 h 23765"/>
              <a:gd name="connsiteX3" fmla="*/ 0 w 21617"/>
              <a:gd name="connsiteY3" fmla="*/ 22875 h 23765"/>
              <a:gd name="connsiteX4" fmla="*/ 17 w 21617"/>
              <a:gd name="connsiteY4" fmla="*/ 0 h 23765"/>
              <a:gd name="connsiteX0" fmla="*/ 17 w 21617"/>
              <a:gd name="connsiteY0" fmla="*/ 0 h 24368"/>
              <a:gd name="connsiteX1" fmla="*/ 21617 w 21617"/>
              <a:gd name="connsiteY1" fmla="*/ 0 h 24368"/>
              <a:gd name="connsiteX2" fmla="*/ 21617 w 21617"/>
              <a:gd name="connsiteY2" fmla="*/ 17322 h 24368"/>
              <a:gd name="connsiteX3" fmla="*/ 0 w 21617"/>
              <a:gd name="connsiteY3" fmla="*/ 22875 h 24368"/>
              <a:gd name="connsiteX4" fmla="*/ 17 w 21617"/>
              <a:gd name="connsiteY4" fmla="*/ 0 h 24368"/>
              <a:gd name="connsiteX0" fmla="*/ 17 w 21617"/>
              <a:gd name="connsiteY0" fmla="*/ 0 h 24514"/>
              <a:gd name="connsiteX1" fmla="*/ 21617 w 21617"/>
              <a:gd name="connsiteY1" fmla="*/ 0 h 24514"/>
              <a:gd name="connsiteX2" fmla="*/ 21617 w 21617"/>
              <a:gd name="connsiteY2" fmla="*/ 17322 h 24514"/>
              <a:gd name="connsiteX3" fmla="*/ 0 w 21617"/>
              <a:gd name="connsiteY3" fmla="*/ 22875 h 24514"/>
              <a:gd name="connsiteX4" fmla="*/ 17 w 21617"/>
              <a:gd name="connsiteY4" fmla="*/ 0 h 24514"/>
              <a:gd name="connsiteX0" fmla="*/ 17 w 21617"/>
              <a:gd name="connsiteY0" fmla="*/ 0 h 24569"/>
              <a:gd name="connsiteX1" fmla="*/ 21617 w 21617"/>
              <a:gd name="connsiteY1" fmla="*/ 0 h 24569"/>
              <a:gd name="connsiteX2" fmla="*/ 21617 w 21617"/>
              <a:gd name="connsiteY2" fmla="*/ 17322 h 24569"/>
              <a:gd name="connsiteX3" fmla="*/ 0 w 21617"/>
              <a:gd name="connsiteY3" fmla="*/ 22875 h 24569"/>
              <a:gd name="connsiteX4" fmla="*/ 17 w 21617"/>
              <a:gd name="connsiteY4" fmla="*/ 0 h 24569"/>
              <a:gd name="connsiteX0" fmla="*/ 17 w 21617"/>
              <a:gd name="connsiteY0" fmla="*/ 0 h 24698"/>
              <a:gd name="connsiteX1" fmla="*/ 21617 w 21617"/>
              <a:gd name="connsiteY1" fmla="*/ 0 h 24698"/>
              <a:gd name="connsiteX2" fmla="*/ 21617 w 21617"/>
              <a:gd name="connsiteY2" fmla="*/ 17322 h 24698"/>
              <a:gd name="connsiteX3" fmla="*/ 0 w 21617"/>
              <a:gd name="connsiteY3" fmla="*/ 22875 h 24698"/>
              <a:gd name="connsiteX4" fmla="*/ 17 w 21617"/>
              <a:gd name="connsiteY4" fmla="*/ 0 h 24698"/>
              <a:gd name="connsiteX0" fmla="*/ 17 w 21617"/>
              <a:gd name="connsiteY0" fmla="*/ 0 h 24785"/>
              <a:gd name="connsiteX1" fmla="*/ 21617 w 21617"/>
              <a:gd name="connsiteY1" fmla="*/ 0 h 24785"/>
              <a:gd name="connsiteX2" fmla="*/ 21617 w 21617"/>
              <a:gd name="connsiteY2" fmla="*/ 17322 h 24785"/>
              <a:gd name="connsiteX3" fmla="*/ 0 w 21617"/>
              <a:gd name="connsiteY3" fmla="*/ 22875 h 24785"/>
              <a:gd name="connsiteX4" fmla="*/ 17 w 21617"/>
              <a:gd name="connsiteY4" fmla="*/ 0 h 24785"/>
              <a:gd name="connsiteX0" fmla="*/ 34 w 21634"/>
              <a:gd name="connsiteY0" fmla="*/ 0 h 36778"/>
              <a:gd name="connsiteX1" fmla="*/ 21634 w 21634"/>
              <a:gd name="connsiteY1" fmla="*/ 0 h 36778"/>
              <a:gd name="connsiteX2" fmla="*/ 21634 w 21634"/>
              <a:gd name="connsiteY2" fmla="*/ 17322 h 36778"/>
              <a:gd name="connsiteX3" fmla="*/ 0 w 21634"/>
              <a:gd name="connsiteY3" fmla="*/ 35787 h 36778"/>
              <a:gd name="connsiteX4" fmla="*/ 34 w 21634"/>
              <a:gd name="connsiteY4" fmla="*/ 0 h 36778"/>
              <a:gd name="connsiteX0" fmla="*/ 34 w 21634"/>
              <a:gd name="connsiteY0" fmla="*/ 0 h 41874"/>
              <a:gd name="connsiteX1" fmla="*/ 21634 w 21634"/>
              <a:gd name="connsiteY1" fmla="*/ 0 h 41874"/>
              <a:gd name="connsiteX2" fmla="*/ 21634 w 21634"/>
              <a:gd name="connsiteY2" fmla="*/ 17322 h 41874"/>
              <a:gd name="connsiteX3" fmla="*/ 0 w 21634"/>
              <a:gd name="connsiteY3" fmla="*/ 35787 h 41874"/>
              <a:gd name="connsiteX4" fmla="*/ 34 w 21634"/>
              <a:gd name="connsiteY4" fmla="*/ 0 h 41874"/>
              <a:gd name="connsiteX0" fmla="*/ 34 w 21634"/>
              <a:gd name="connsiteY0" fmla="*/ 0 h 42123"/>
              <a:gd name="connsiteX1" fmla="*/ 21634 w 21634"/>
              <a:gd name="connsiteY1" fmla="*/ 0 h 42123"/>
              <a:gd name="connsiteX2" fmla="*/ 21634 w 21634"/>
              <a:gd name="connsiteY2" fmla="*/ 17322 h 42123"/>
              <a:gd name="connsiteX3" fmla="*/ 0 w 21634"/>
              <a:gd name="connsiteY3" fmla="*/ 35787 h 42123"/>
              <a:gd name="connsiteX4" fmla="*/ 34 w 21634"/>
              <a:gd name="connsiteY4" fmla="*/ 0 h 42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34" h="42123">
                <a:moveTo>
                  <a:pt x="34" y="0"/>
                </a:moveTo>
                <a:lnTo>
                  <a:pt x="21634" y="0"/>
                </a:lnTo>
                <a:lnTo>
                  <a:pt x="21634" y="17322"/>
                </a:lnTo>
                <a:cubicBezTo>
                  <a:pt x="10970" y="21444"/>
                  <a:pt x="9198" y="56098"/>
                  <a:pt x="0" y="35787"/>
                </a:cubicBezTo>
                <a:cubicBezTo>
                  <a:pt x="6" y="28162"/>
                  <a:pt x="28" y="7625"/>
                  <a:pt x="3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0C8850-C2CD-4E0B-AA6F-6B884EB94B4B}"/>
              </a:ext>
            </a:extLst>
          </p:cNvPr>
          <p:cNvSpPr/>
          <p:nvPr userDrawn="1"/>
        </p:nvSpPr>
        <p:spPr>
          <a:xfrm>
            <a:off x="435429" y="1532049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D3D7B7-CDD7-4664-B2D8-6F60FEAEAC45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E81145E-5F17-4CB6-9E17-ECF3BB38DE75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tx1"/>
                </a:solidFill>
              </a:rPr>
              <a:pPr/>
              <a:t>‹#›</a:t>
            </a:fld>
            <a:endParaRPr lang="en-US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59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741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rame 9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72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10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65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156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93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56842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72219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424072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88662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91961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041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53801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863927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with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D24BA90-E7BA-471E-AA13-3329EDCD80A2}"/>
              </a:ext>
            </a:extLst>
          </p:cNvPr>
          <p:cNvSpPr/>
          <p:nvPr userDrawn="1"/>
        </p:nvSpPr>
        <p:spPr>
          <a:xfrm flipV="1">
            <a:off x="-1" y="-3"/>
            <a:ext cx="12192001" cy="6858003"/>
          </a:xfrm>
          <a:custGeom>
            <a:avLst/>
            <a:gdLst>
              <a:gd name="connsiteX0" fmla="*/ 9171734 w 12192001"/>
              <a:gd name="connsiteY0" fmla="*/ 2269381 h 6858003"/>
              <a:gd name="connsiteX1" fmla="*/ 4981292 w 12192001"/>
              <a:gd name="connsiteY1" fmla="*/ 1670903 h 6858003"/>
              <a:gd name="connsiteX2" fmla="*/ 634550 w 12192001"/>
              <a:gd name="connsiteY2" fmla="*/ 1013497 h 6858003"/>
              <a:gd name="connsiteX3" fmla="*/ 123993 w 12192001"/>
              <a:gd name="connsiteY3" fmla="*/ 984148 h 6858003"/>
              <a:gd name="connsiteX4" fmla="*/ 123993 w 12192001"/>
              <a:gd name="connsiteY4" fmla="*/ 123993 h 6858003"/>
              <a:gd name="connsiteX5" fmla="*/ 12068007 w 12192001"/>
              <a:gd name="connsiteY5" fmla="*/ 123993 h 6858003"/>
              <a:gd name="connsiteX6" fmla="*/ 12068007 w 12192001"/>
              <a:gd name="connsiteY6" fmla="*/ 1962695 h 6858003"/>
              <a:gd name="connsiteX7" fmla="*/ 11543532 w 12192001"/>
              <a:gd name="connsiteY7" fmla="*/ 2051091 h 6858003"/>
              <a:gd name="connsiteX8" fmla="*/ 9171734 w 12192001"/>
              <a:gd name="connsiteY8" fmla="*/ 2269381 h 6858003"/>
              <a:gd name="connsiteX9" fmla="*/ 1 w 12192001"/>
              <a:gd name="connsiteY9" fmla="*/ 6858003 h 6858003"/>
              <a:gd name="connsiteX10" fmla="*/ 12192001 w 12192001"/>
              <a:gd name="connsiteY10" fmla="*/ 6858003 h 6858003"/>
              <a:gd name="connsiteX11" fmla="*/ 12192001 w 12192001"/>
              <a:gd name="connsiteY11" fmla="*/ 2724879 h 6858003"/>
              <a:gd name="connsiteX12" fmla="*/ 12192001 w 12192001"/>
              <a:gd name="connsiteY12" fmla="*/ 2477360 h 6858003"/>
              <a:gd name="connsiteX13" fmla="*/ 12192001 w 12192001"/>
              <a:gd name="connsiteY13" fmla="*/ 1941781 h 6858003"/>
              <a:gd name="connsiteX14" fmla="*/ 12192000 w 12192001"/>
              <a:gd name="connsiteY14" fmla="*/ 1941781 h 6858003"/>
              <a:gd name="connsiteX15" fmla="*/ 12192000 w 12192001"/>
              <a:gd name="connsiteY15" fmla="*/ 0 h 6858003"/>
              <a:gd name="connsiteX16" fmla="*/ 0 w 12192001"/>
              <a:gd name="connsiteY16" fmla="*/ 0 h 6858003"/>
              <a:gd name="connsiteX17" fmla="*/ 0 w 12192001"/>
              <a:gd name="connsiteY17" fmla="*/ 6858000 h 6858003"/>
              <a:gd name="connsiteX18" fmla="*/ 1 w 12192001"/>
              <a:gd name="connsiteY18" fmla="*/ 6858000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192001" h="6858003">
                <a:moveTo>
                  <a:pt x="9171734" y="2269381"/>
                </a:moveTo>
                <a:cubicBezTo>
                  <a:pt x="8159059" y="2253684"/>
                  <a:pt x="6843276" y="2101858"/>
                  <a:pt x="4981292" y="1670903"/>
                </a:cubicBezTo>
                <a:cubicBezTo>
                  <a:pt x="3385010" y="1301444"/>
                  <a:pt x="2075869" y="1110459"/>
                  <a:pt x="634550" y="1013497"/>
                </a:cubicBezTo>
                <a:lnTo>
                  <a:pt x="123993" y="984148"/>
                </a:lnTo>
                <a:lnTo>
                  <a:pt x="123993" y="123993"/>
                </a:lnTo>
                <a:lnTo>
                  <a:pt x="12068007" y="123993"/>
                </a:lnTo>
                <a:lnTo>
                  <a:pt x="12068007" y="1962695"/>
                </a:lnTo>
                <a:lnTo>
                  <a:pt x="11543532" y="2051091"/>
                </a:lnTo>
                <a:cubicBezTo>
                  <a:pt x="10893978" y="2164649"/>
                  <a:pt x="10184410" y="2285079"/>
                  <a:pt x="9171734" y="2269381"/>
                </a:cubicBezTo>
                <a:close/>
                <a:moveTo>
                  <a:pt x="1" y="6858003"/>
                </a:moveTo>
                <a:lnTo>
                  <a:pt x="12192001" y="6858003"/>
                </a:lnTo>
                <a:lnTo>
                  <a:pt x="12192001" y="2724879"/>
                </a:lnTo>
                <a:lnTo>
                  <a:pt x="12192001" y="2477360"/>
                </a:lnTo>
                <a:lnTo>
                  <a:pt x="12192001" y="1941781"/>
                </a:lnTo>
                <a:lnTo>
                  <a:pt x="12192000" y="1941781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lnTo>
                  <a:pt x="1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9467520A-F508-4AA5-BBCF-30AE2B312E0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3992" y="4587876"/>
            <a:ext cx="11944014" cy="2146775"/>
          </a:xfrm>
          <a:custGeom>
            <a:avLst/>
            <a:gdLst>
              <a:gd name="connsiteX0" fmla="*/ 9047741 w 11944014"/>
              <a:gd name="connsiteY0" fmla="*/ 1387 h 2146775"/>
              <a:gd name="connsiteX1" fmla="*/ 11419539 w 11944014"/>
              <a:gd name="connsiteY1" fmla="*/ 219677 h 2146775"/>
              <a:gd name="connsiteX2" fmla="*/ 11944014 w 11944014"/>
              <a:gd name="connsiteY2" fmla="*/ 308073 h 2146775"/>
              <a:gd name="connsiteX3" fmla="*/ 11944014 w 11944014"/>
              <a:gd name="connsiteY3" fmla="*/ 2146775 h 2146775"/>
              <a:gd name="connsiteX4" fmla="*/ 0 w 11944014"/>
              <a:gd name="connsiteY4" fmla="*/ 2146775 h 2146775"/>
              <a:gd name="connsiteX5" fmla="*/ 0 w 11944014"/>
              <a:gd name="connsiteY5" fmla="*/ 1286620 h 2146775"/>
              <a:gd name="connsiteX6" fmla="*/ 510557 w 11944014"/>
              <a:gd name="connsiteY6" fmla="*/ 1257271 h 2146775"/>
              <a:gd name="connsiteX7" fmla="*/ 4857299 w 11944014"/>
              <a:gd name="connsiteY7" fmla="*/ 599865 h 2146775"/>
              <a:gd name="connsiteX8" fmla="*/ 9047741 w 11944014"/>
              <a:gd name="connsiteY8" fmla="*/ 1387 h 214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44014" h="2146775">
                <a:moveTo>
                  <a:pt x="9047741" y="1387"/>
                </a:moveTo>
                <a:cubicBezTo>
                  <a:pt x="10060417" y="-14311"/>
                  <a:pt x="10769985" y="106119"/>
                  <a:pt x="11419539" y="219677"/>
                </a:cubicBezTo>
                <a:lnTo>
                  <a:pt x="11944014" y="308073"/>
                </a:lnTo>
                <a:lnTo>
                  <a:pt x="11944014" y="2146775"/>
                </a:lnTo>
                <a:lnTo>
                  <a:pt x="0" y="2146775"/>
                </a:lnTo>
                <a:lnTo>
                  <a:pt x="0" y="1286620"/>
                </a:lnTo>
                <a:lnTo>
                  <a:pt x="510557" y="1257271"/>
                </a:lnTo>
                <a:cubicBezTo>
                  <a:pt x="1951876" y="1160309"/>
                  <a:pt x="3261017" y="969324"/>
                  <a:pt x="4857299" y="599865"/>
                </a:cubicBezTo>
                <a:cubicBezTo>
                  <a:pt x="6719283" y="168910"/>
                  <a:pt x="8035066" y="17084"/>
                  <a:pt x="9047741" y="13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1">
            <a:noAutofit/>
          </a:bodyPr>
          <a:lstStyle>
            <a:lvl1pPr marL="0" indent="0">
              <a:buNone/>
              <a:defRPr lang="en-GB" sz="1800" dirty="0"/>
            </a:lvl1pPr>
          </a:lstStyle>
          <a:p>
            <a:pPr marL="228600" lvl="0" indent="-228600" algn="ctr"/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A3716-1F35-4634-B53D-27722735B2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686" y="1611383"/>
            <a:ext cx="9666514" cy="746846"/>
          </a:xfrm>
        </p:spPr>
        <p:txBody>
          <a:bodyPr anchor="t">
            <a:noAutofit/>
          </a:bodyPr>
          <a:lstStyle>
            <a:lvl1pPr>
              <a:defRPr sz="4800" spc="-1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Section Header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A4796-E4C0-42FE-9F82-5D46B8789E2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96686" y="2464424"/>
            <a:ext cx="9666514" cy="221599"/>
          </a:xfrm>
        </p:spPr>
        <p:txBody>
          <a:bodyPr tIns="0" bIns="0">
            <a:sp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0C8850-C2CD-4E0B-AA6F-6B884EB94B4B}"/>
              </a:ext>
            </a:extLst>
          </p:cNvPr>
          <p:cNvSpPr/>
          <p:nvPr userDrawn="1"/>
        </p:nvSpPr>
        <p:spPr>
          <a:xfrm>
            <a:off x="435429" y="1532049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D3D7B7-CDD7-4664-B2D8-6F60FEAEAC45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E81145E-5F17-4CB6-9E17-ECF3BB38DE75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56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with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A836EFBB-5449-47CB-96D6-CB08287F75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1999" cy="6858000"/>
          </a:xfr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1">
            <a:noAutofit/>
          </a:bodyPr>
          <a:lstStyle>
            <a:lvl1pPr marL="0" indent="0">
              <a:buNone/>
              <a:defRPr lang="en-GB" sz="1800" dirty="0">
                <a:solidFill>
                  <a:schemeClr val="tx1"/>
                </a:solidFill>
              </a:defRPr>
            </a:lvl1pPr>
          </a:lstStyle>
          <a:p>
            <a:pPr marL="228600" lvl="0" indent="-228600" algn="ctr"/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A3716-1F35-4634-B53D-27722735B2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686" y="3860800"/>
            <a:ext cx="9666514" cy="1686720"/>
          </a:xfrm>
        </p:spPr>
        <p:txBody>
          <a:bodyPr anchor="b">
            <a:noAutofit/>
          </a:bodyPr>
          <a:lstStyle>
            <a:lvl1pPr>
              <a:defRPr sz="48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Section Header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A4796-E4C0-42FE-9F82-5D46B8789E2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96686" y="5610170"/>
            <a:ext cx="9666514" cy="221599"/>
          </a:xfrm>
        </p:spPr>
        <p:txBody>
          <a:bodyPr tIns="0" bIns="0">
            <a:sp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B68A07C-35C9-40A7-8487-9EAD314C595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E9143E8-1B27-4F08-9F20-BE30B14AC24E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034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E46C0F6-F728-4FF0-A7F3-F6AECCD35B3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0650" y="136525"/>
            <a:ext cx="11950700" cy="6584951"/>
          </a:xfr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1">
            <a:noAutofit/>
          </a:bodyPr>
          <a:lstStyle>
            <a:lvl1pPr marL="0" indent="0">
              <a:buNone/>
              <a:defRPr lang="en-GB" sz="1800"/>
            </a:lvl1pPr>
          </a:lstStyle>
          <a:p>
            <a:pPr marL="228600" lvl="0" indent="-228600" algn="ctr"/>
            <a:r>
              <a:rPr lang="en-US" noProof="0" dirty="0"/>
              <a:t>Insert image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4DAD220-8CE3-4FF4-957A-1E24442C65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587500" y="4022725"/>
            <a:ext cx="10033000" cy="1236236"/>
          </a:xfrm>
          <a:solidFill>
            <a:schemeClr val="tx1">
              <a:alpha val="68000"/>
            </a:schemeClr>
          </a:solidFill>
        </p:spPr>
        <p:txBody>
          <a:bodyPr lIns="274320" tIns="274320" rIns="274320" bIns="274320" anchor="ctr">
            <a:sp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  <a:p>
            <a:pPr lvl="0"/>
            <a:endParaRPr lang="en-US" noProof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58FDDD78-44AA-4B92-90B8-DFC56D688C5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6550" y="3269342"/>
            <a:ext cx="1155366" cy="2576090"/>
          </a:xfrm>
          <a:noFill/>
        </p:spPr>
        <p:txBody>
          <a:bodyPr wrap="square" lIns="182880" tIns="182880" rIns="182880" bIns="91440">
            <a:spAutoFit/>
          </a:bodyPr>
          <a:lstStyle>
            <a:lvl1pPr marL="0" indent="0">
              <a:buNone/>
              <a:defRPr sz="16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“</a:t>
            </a:r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0283712C-6C33-4303-985C-6493AAFAF40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93B617-BDEC-4471-BF16-3ADF8D92DD69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3D238BD-C38B-4BEB-92A5-657AAB9C5351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E81040-AE93-4763-96F3-062F0F2D8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946984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F7C607-177E-BC4B-9F1D-E0CD83EF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B7F86AE-7774-0B40-8944-DF91C77B02F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6315" y="1463040"/>
            <a:ext cx="8030935" cy="4770098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301253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5328109-BF43-024A-B25B-C69E4098C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4518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F7C607-177E-BC4B-9F1D-E0CD83EF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1F05F3BA-65F5-4621-807B-C8B857D01CA9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438900" y="1463346"/>
            <a:ext cx="5181600" cy="487003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Content Placeholder 5">
            <a:extLst>
              <a:ext uri="{FF2B5EF4-FFF2-40B4-BE49-F238E27FC236}">
                <a16:creationId xmlns:a16="http://schemas.microsoft.com/office/drawing/2014/main" id="{CDF89E18-CCB2-4D69-AB77-CAB656EC211C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38898" y="2149311"/>
            <a:ext cx="5181601" cy="404035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86F9159-693C-4325-939A-8C6869B2246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6314" y="1463346"/>
            <a:ext cx="5306787" cy="487003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BEA361C8-0231-48E8-965E-6BB6D606C9F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46314" y="2149311"/>
            <a:ext cx="5306789" cy="404035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59633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D5C833BC-89A8-4D28-9D63-F45F14D694BF}"/>
              </a:ext>
            </a:extLst>
          </p:cNvPr>
          <p:cNvSpPr/>
          <p:nvPr userDrawn="1"/>
        </p:nvSpPr>
        <p:spPr>
          <a:xfrm flipH="1">
            <a:off x="123987" y="124955"/>
            <a:ext cx="11953415" cy="4408002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17 w 21617"/>
              <a:gd name="connsiteY0" fmla="*/ 0 h 23765"/>
              <a:gd name="connsiteX1" fmla="*/ 21617 w 21617"/>
              <a:gd name="connsiteY1" fmla="*/ 0 h 23765"/>
              <a:gd name="connsiteX2" fmla="*/ 21617 w 21617"/>
              <a:gd name="connsiteY2" fmla="*/ 17322 h 23765"/>
              <a:gd name="connsiteX3" fmla="*/ 0 w 21617"/>
              <a:gd name="connsiteY3" fmla="*/ 22875 h 23765"/>
              <a:gd name="connsiteX4" fmla="*/ 17 w 21617"/>
              <a:gd name="connsiteY4" fmla="*/ 0 h 23765"/>
              <a:gd name="connsiteX0" fmla="*/ 17 w 21617"/>
              <a:gd name="connsiteY0" fmla="*/ 0 h 24368"/>
              <a:gd name="connsiteX1" fmla="*/ 21617 w 21617"/>
              <a:gd name="connsiteY1" fmla="*/ 0 h 24368"/>
              <a:gd name="connsiteX2" fmla="*/ 21617 w 21617"/>
              <a:gd name="connsiteY2" fmla="*/ 17322 h 24368"/>
              <a:gd name="connsiteX3" fmla="*/ 0 w 21617"/>
              <a:gd name="connsiteY3" fmla="*/ 22875 h 24368"/>
              <a:gd name="connsiteX4" fmla="*/ 17 w 21617"/>
              <a:gd name="connsiteY4" fmla="*/ 0 h 24368"/>
              <a:gd name="connsiteX0" fmla="*/ 17 w 21617"/>
              <a:gd name="connsiteY0" fmla="*/ 0 h 24514"/>
              <a:gd name="connsiteX1" fmla="*/ 21617 w 21617"/>
              <a:gd name="connsiteY1" fmla="*/ 0 h 24514"/>
              <a:gd name="connsiteX2" fmla="*/ 21617 w 21617"/>
              <a:gd name="connsiteY2" fmla="*/ 17322 h 24514"/>
              <a:gd name="connsiteX3" fmla="*/ 0 w 21617"/>
              <a:gd name="connsiteY3" fmla="*/ 22875 h 24514"/>
              <a:gd name="connsiteX4" fmla="*/ 17 w 21617"/>
              <a:gd name="connsiteY4" fmla="*/ 0 h 24514"/>
              <a:gd name="connsiteX0" fmla="*/ 17 w 21617"/>
              <a:gd name="connsiteY0" fmla="*/ 0 h 24569"/>
              <a:gd name="connsiteX1" fmla="*/ 21617 w 21617"/>
              <a:gd name="connsiteY1" fmla="*/ 0 h 24569"/>
              <a:gd name="connsiteX2" fmla="*/ 21617 w 21617"/>
              <a:gd name="connsiteY2" fmla="*/ 17322 h 24569"/>
              <a:gd name="connsiteX3" fmla="*/ 0 w 21617"/>
              <a:gd name="connsiteY3" fmla="*/ 22875 h 24569"/>
              <a:gd name="connsiteX4" fmla="*/ 17 w 21617"/>
              <a:gd name="connsiteY4" fmla="*/ 0 h 24569"/>
              <a:gd name="connsiteX0" fmla="*/ 17 w 21617"/>
              <a:gd name="connsiteY0" fmla="*/ 0 h 24698"/>
              <a:gd name="connsiteX1" fmla="*/ 21617 w 21617"/>
              <a:gd name="connsiteY1" fmla="*/ 0 h 24698"/>
              <a:gd name="connsiteX2" fmla="*/ 21617 w 21617"/>
              <a:gd name="connsiteY2" fmla="*/ 17322 h 24698"/>
              <a:gd name="connsiteX3" fmla="*/ 0 w 21617"/>
              <a:gd name="connsiteY3" fmla="*/ 22875 h 24698"/>
              <a:gd name="connsiteX4" fmla="*/ 17 w 21617"/>
              <a:gd name="connsiteY4" fmla="*/ 0 h 24698"/>
              <a:gd name="connsiteX0" fmla="*/ 17 w 21617"/>
              <a:gd name="connsiteY0" fmla="*/ 0 h 24785"/>
              <a:gd name="connsiteX1" fmla="*/ 21617 w 21617"/>
              <a:gd name="connsiteY1" fmla="*/ 0 h 24785"/>
              <a:gd name="connsiteX2" fmla="*/ 21617 w 21617"/>
              <a:gd name="connsiteY2" fmla="*/ 17322 h 24785"/>
              <a:gd name="connsiteX3" fmla="*/ 0 w 21617"/>
              <a:gd name="connsiteY3" fmla="*/ 22875 h 24785"/>
              <a:gd name="connsiteX4" fmla="*/ 17 w 21617"/>
              <a:gd name="connsiteY4" fmla="*/ 0 h 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17" h="24785">
                <a:moveTo>
                  <a:pt x="17" y="0"/>
                </a:moveTo>
                <a:lnTo>
                  <a:pt x="21617" y="0"/>
                </a:lnTo>
                <a:lnTo>
                  <a:pt x="21617" y="17322"/>
                </a:lnTo>
                <a:cubicBezTo>
                  <a:pt x="10919" y="19230"/>
                  <a:pt x="10221" y="28798"/>
                  <a:pt x="0" y="22875"/>
                </a:cubicBezTo>
                <a:cubicBezTo>
                  <a:pt x="6" y="15250"/>
                  <a:pt x="11" y="7625"/>
                  <a:pt x="1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174F0C-3444-43F9-9DFF-354C44272A6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4871" y="5603181"/>
            <a:ext cx="9144000" cy="341632"/>
          </a:xfrm>
        </p:spPr>
        <p:txBody>
          <a:bodyPr vert="horz" lIns="91440" tIns="45720" rIns="91440" bIns="45720" rtlCol="0">
            <a:spAutoFit/>
          </a:bodyPr>
          <a:lstStyle>
            <a:lvl1pPr marL="0" indent="0">
              <a:buNone/>
              <a:defRPr lang="en-GB" sz="1800" dirty="0">
                <a:solidFill>
                  <a:schemeClr val="accent2">
                    <a:lumMod val="50000"/>
                  </a:schemeClr>
                </a:solidFill>
                <a:latin typeface="+mn-lt"/>
              </a:defRPr>
            </a:lvl1pPr>
          </a:lstStyle>
          <a:p>
            <a:pPr marL="228600" lvl="0" indent="-228600"/>
            <a:r>
              <a:rPr lang="en-US" noProof="0"/>
              <a:t>Subtitle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11612A-63A3-4175-9F77-FA03CCD38D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4871" y="4901450"/>
            <a:ext cx="10607040" cy="701731"/>
          </a:xfrm>
        </p:spPr>
        <p:txBody>
          <a:bodyPr vert="horz" lIns="91440" tIns="45720" rIns="91440" bIns="45720" rtlCol="0" anchor="b">
            <a:spAutoFit/>
          </a:bodyPr>
          <a:lstStyle>
            <a:lvl1pPr>
              <a:defRPr lang="en-GB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marL="0" lvl="0"/>
            <a:r>
              <a:rPr lang="en-US" noProof="0"/>
              <a:t>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5C25376-E6F9-4E5A-A81D-E7FA342FB230}"/>
              </a:ext>
            </a:extLst>
          </p:cNvPr>
          <p:cNvSpPr/>
          <p:nvPr userDrawn="1"/>
        </p:nvSpPr>
        <p:spPr>
          <a:xfrm>
            <a:off x="435429" y="4726452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822404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lowchart: Document 3">
            <a:extLst>
              <a:ext uri="{FF2B5EF4-FFF2-40B4-BE49-F238E27FC236}">
                <a16:creationId xmlns:a16="http://schemas.microsoft.com/office/drawing/2014/main" id="{7F75D8AF-79DE-4E2B-A15F-8EC66948BC31}"/>
              </a:ext>
            </a:extLst>
          </p:cNvPr>
          <p:cNvSpPr/>
          <p:nvPr userDrawn="1"/>
        </p:nvSpPr>
        <p:spPr>
          <a:xfrm flipH="1" flipV="1">
            <a:off x="114590" y="4581492"/>
            <a:ext cx="11962815" cy="2152681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17 w 21617"/>
              <a:gd name="connsiteY0" fmla="*/ 0 h 23765"/>
              <a:gd name="connsiteX1" fmla="*/ 21617 w 21617"/>
              <a:gd name="connsiteY1" fmla="*/ 0 h 23765"/>
              <a:gd name="connsiteX2" fmla="*/ 21617 w 21617"/>
              <a:gd name="connsiteY2" fmla="*/ 17322 h 23765"/>
              <a:gd name="connsiteX3" fmla="*/ 0 w 21617"/>
              <a:gd name="connsiteY3" fmla="*/ 22875 h 23765"/>
              <a:gd name="connsiteX4" fmla="*/ 17 w 21617"/>
              <a:gd name="connsiteY4" fmla="*/ 0 h 23765"/>
              <a:gd name="connsiteX0" fmla="*/ 17 w 21617"/>
              <a:gd name="connsiteY0" fmla="*/ 0 h 24368"/>
              <a:gd name="connsiteX1" fmla="*/ 21617 w 21617"/>
              <a:gd name="connsiteY1" fmla="*/ 0 h 24368"/>
              <a:gd name="connsiteX2" fmla="*/ 21617 w 21617"/>
              <a:gd name="connsiteY2" fmla="*/ 17322 h 24368"/>
              <a:gd name="connsiteX3" fmla="*/ 0 w 21617"/>
              <a:gd name="connsiteY3" fmla="*/ 22875 h 24368"/>
              <a:gd name="connsiteX4" fmla="*/ 17 w 21617"/>
              <a:gd name="connsiteY4" fmla="*/ 0 h 24368"/>
              <a:gd name="connsiteX0" fmla="*/ 17 w 21617"/>
              <a:gd name="connsiteY0" fmla="*/ 0 h 24514"/>
              <a:gd name="connsiteX1" fmla="*/ 21617 w 21617"/>
              <a:gd name="connsiteY1" fmla="*/ 0 h 24514"/>
              <a:gd name="connsiteX2" fmla="*/ 21617 w 21617"/>
              <a:gd name="connsiteY2" fmla="*/ 17322 h 24514"/>
              <a:gd name="connsiteX3" fmla="*/ 0 w 21617"/>
              <a:gd name="connsiteY3" fmla="*/ 22875 h 24514"/>
              <a:gd name="connsiteX4" fmla="*/ 17 w 21617"/>
              <a:gd name="connsiteY4" fmla="*/ 0 h 24514"/>
              <a:gd name="connsiteX0" fmla="*/ 17 w 21617"/>
              <a:gd name="connsiteY0" fmla="*/ 0 h 24569"/>
              <a:gd name="connsiteX1" fmla="*/ 21617 w 21617"/>
              <a:gd name="connsiteY1" fmla="*/ 0 h 24569"/>
              <a:gd name="connsiteX2" fmla="*/ 21617 w 21617"/>
              <a:gd name="connsiteY2" fmla="*/ 17322 h 24569"/>
              <a:gd name="connsiteX3" fmla="*/ 0 w 21617"/>
              <a:gd name="connsiteY3" fmla="*/ 22875 h 24569"/>
              <a:gd name="connsiteX4" fmla="*/ 17 w 21617"/>
              <a:gd name="connsiteY4" fmla="*/ 0 h 24569"/>
              <a:gd name="connsiteX0" fmla="*/ 17 w 21617"/>
              <a:gd name="connsiteY0" fmla="*/ 0 h 24698"/>
              <a:gd name="connsiteX1" fmla="*/ 21617 w 21617"/>
              <a:gd name="connsiteY1" fmla="*/ 0 h 24698"/>
              <a:gd name="connsiteX2" fmla="*/ 21617 w 21617"/>
              <a:gd name="connsiteY2" fmla="*/ 17322 h 24698"/>
              <a:gd name="connsiteX3" fmla="*/ 0 w 21617"/>
              <a:gd name="connsiteY3" fmla="*/ 22875 h 24698"/>
              <a:gd name="connsiteX4" fmla="*/ 17 w 21617"/>
              <a:gd name="connsiteY4" fmla="*/ 0 h 24698"/>
              <a:gd name="connsiteX0" fmla="*/ 17 w 21617"/>
              <a:gd name="connsiteY0" fmla="*/ 0 h 24785"/>
              <a:gd name="connsiteX1" fmla="*/ 21617 w 21617"/>
              <a:gd name="connsiteY1" fmla="*/ 0 h 24785"/>
              <a:gd name="connsiteX2" fmla="*/ 21617 w 21617"/>
              <a:gd name="connsiteY2" fmla="*/ 17322 h 24785"/>
              <a:gd name="connsiteX3" fmla="*/ 0 w 21617"/>
              <a:gd name="connsiteY3" fmla="*/ 22875 h 24785"/>
              <a:gd name="connsiteX4" fmla="*/ 17 w 21617"/>
              <a:gd name="connsiteY4" fmla="*/ 0 h 24785"/>
              <a:gd name="connsiteX0" fmla="*/ 34 w 21634"/>
              <a:gd name="connsiteY0" fmla="*/ 0 h 36778"/>
              <a:gd name="connsiteX1" fmla="*/ 21634 w 21634"/>
              <a:gd name="connsiteY1" fmla="*/ 0 h 36778"/>
              <a:gd name="connsiteX2" fmla="*/ 21634 w 21634"/>
              <a:gd name="connsiteY2" fmla="*/ 17322 h 36778"/>
              <a:gd name="connsiteX3" fmla="*/ 0 w 21634"/>
              <a:gd name="connsiteY3" fmla="*/ 35787 h 36778"/>
              <a:gd name="connsiteX4" fmla="*/ 34 w 21634"/>
              <a:gd name="connsiteY4" fmla="*/ 0 h 36778"/>
              <a:gd name="connsiteX0" fmla="*/ 34 w 21634"/>
              <a:gd name="connsiteY0" fmla="*/ 0 h 41874"/>
              <a:gd name="connsiteX1" fmla="*/ 21634 w 21634"/>
              <a:gd name="connsiteY1" fmla="*/ 0 h 41874"/>
              <a:gd name="connsiteX2" fmla="*/ 21634 w 21634"/>
              <a:gd name="connsiteY2" fmla="*/ 17322 h 41874"/>
              <a:gd name="connsiteX3" fmla="*/ 0 w 21634"/>
              <a:gd name="connsiteY3" fmla="*/ 35787 h 41874"/>
              <a:gd name="connsiteX4" fmla="*/ 34 w 21634"/>
              <a:gd name="connsiteY4" fmla="*/ 0 h 41874"/>
              <a:gd name="connsiteX0" fmla="*/ 34 w 21634"/>
              <a:gd name="connsiteY0" fmla="*/ 0 h 42123"/>
              <a:gd name="connsiteX1" fmla="*/ 21634 w 21634"/>
              <a:gd name="connsiteY1" fmla="*/ 0 h 42123"/>
              <a:gd name="connsiteX2" fmla="*/ 21634 w 21634"/>
              <a:gd name="connsiteY2" fmla="*/ 17322 h 42123"/>
              <a:gd name="connsiteX3" fmla="*/ 0 w 21634"/>
              <a:gd name="connsiteY3" fmla="*/ 35787 h 42123"/>
              <a:gd name="connsiteX4" fmla="*/ 34 w 21634"/>
              <a:gd name="connsiteY4" fmla="*/ 0 h 42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34" h="42123">
                <a:moveTo>
                  <a:pt x="34" y="0"/>
                </a:moveTo>
                <a:lnTo>
                  <a:pt x="21634" y="0"/>
                </a:lnTo>
                <a:lnTo>
                  <a:pt x="21634" y="17322"/>
                </a:lnTo>
                <a:cubicBezTo>
                  <a:pt x="10970" y="21444"/>
                  <a:pt x="9198" y="56098"/>
                  <a:pt x="0" y="35787"/>
                </a:cubicBezTo>
                <a:cubicBezTo>
                  <a:pt x="6" y="28162"/>
                  <a:pt x="28" y="7625"/>
                  <a:pt x="3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A3716-1F35-4634-B53D-27722735B2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686" y="1611383"/>
            <a:ext cx="9666514" cy="746846"/>
          </a:xfrm>
        </p:spPr>
        <p:txBody>
          <a:bodyPr anchor="t">
            <a:noAutofit/>
          </a:bodyPr>
          <a:lstStyle>
            <a:lvl1pPr>
              <a:defRPr sz="4800" spc="-1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Section Header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6A4796-E4C0-42FE-9F82-5D46B8789E2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96686" y="2464424"/>
            <a:ext cx="9666514" cy="221599"/>
          </a:xfrm>
        </p:spPr>
        <p:txBody>
          <a:bodyPr tIns="0" bIns="0">
            <a:spAutoFit/>
          </a:bodyPr>
          <a:lstStyle>
            <a:lvl1pPr marL="0" indent="0">
              <a:buNone/>
              <a:defRPr sz="16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0C8850-C2CD-4E0B-AA6F-6B884EB94B4B}"/>
              </a:ext>
            </a:extLst>
          </p:cNvPr>
          <p:cNvSpPr/>
          <p:nvPr userDrawn="1"/>
        </p:nvSpPr>
        <p:spPr>
          <a:xfrm>
            <a:off x="435429" y="1532049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D3D7B7-CDD7-4664-B2D8-6F60FEAEAC45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E81145E-5F17-4CB6-9E17-ECF3BB38DE75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tx1"/>
                </a:solidFill>
              </a:rPr>
              <a:pPr/>
              <a:t>‹#›</a:t>
            </a:fld>
            <a:endParaRPr lang="en-US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2193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F7C607-177E-BC4B-9F1D-E0CD83EF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8E3AAF-44AA-41E0-AE18-8B461598AD0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46314" y="1825625"/>
            <a:ext cx="5306787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FC1B8B60-5429-4EF9-93D0-2CCCF562B91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38900" y="1825625"/>
            <a:ext cx="51816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47009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F7C607-177E-BC4B-9F1D-E0CD83EF0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4043"/>
            <a:ext cx="3932237" cy="1089529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9B6692B7-0F8A-4381-96B4-5F358BFD1E90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43535EE-90E2-422C-B7AC-4D346E8D6E0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500215"/>
            <a:ext cx="6172200" cy="536877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64241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53B0C39E-3796-4132-81FF-5A58EAF300A5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frame">
            <a:avLst>
              <a:gd name="adj1" fmla="val 1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A6C5C5-5069-4AE6-8A3D-3F2C6B9506E4}"/>
              </a:ext>
            </a:extLst>
          </p:cNvPr>
          <p:cNvSpPr/>
          <p:nvPr userDrawn="1"/>
        </p:nvSpPr>
        <p:spPr>
          <a:xfrm>
            <a:off x="446314" y="-1"/>
            <a:ext cx="1188720" cy="1280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943364-C409-4EE8-8020-9809E6B2B1AA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67D090F-9522-445C-B984-52BE590455DC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F7C607-177E-BC4B-9F1D-E0CD83EF0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4043"/>
            <a:ext cx="3932237" cy="1089529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9B6692B7-0F8A-4381-96B4-5F358BFD1E90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31CB29F-0BE0-476F-B57A-7638E9BFAE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500215"/>
            <a:ext cx="6172200" cy="53687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409964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3432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B1D122-60D0-8B4D-896A-2A770C0B6343}"/>
              </a:ext>
            </a:extLst>
          </p:cNvPr>
          <p:cNvSpPr/>
          <p:nvPr userDrawn="1"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6B5B9FA1-1805-A944-AC99-868579EBA1AD}"/>
              </a:ext>
            </a:extLst>
          </p:cNvPr>
          <p:cNvSpPr txBox="1">
            <a:spLocks/>
          </p:cNvSpPr>
          <p:nvPr userDrawn="1"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noProof="0" smtClean="0">
                <a:solidFill>
                  <a:schemeClr val="bg1"/>
                </a:solidFill>
              </a:rPr>
              <a:pPr/>
              <a:t>‹#›</a:t>
            </a:fld>
            <a:endParaRPr lang="en-US" b="1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7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5" r:id="rId18"/>
    <p:sldLayoutId id="2147483726" r:id="rId19"/>
    <p:sldLayoutId id="2147483731" r:id="rId20"/>
    <p:sldLayoutId id="2147483662" r:id="rId21"/>
    <p:sldLayoutId id="2147483668" r:id="rId22"/>
    <p:sldLayoutId id="2147483674" r:id="rId23"/>
    <p:sldLayoutId id="2147483671" r:id="rId24"/>
    <p:sldLayoutId id="2147483672" r:id="rId25"/>
    <p:sldLayoutId id="2147483673" r:id="rId26"/>
    <p:sldLayoutId id="2147483675" r:id="rId27"/>
    <p:sldLayoutId id="2147483676" r:id="rId28"/>
    <p:sldLayoutId id="2147483665" r:id="rId29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60" userDrawn="1">
          <p15:clr>
            <a:srgbClr val="F26B43"/>
          </p15:clr>
        </p15:guide>
        <p15:guide id="4" pos="7320" userDrawn="1">
          <p15:clr>
            <a:srgbClr val="F26B43"/>
          </p15:clr>
        </p15:guide>
        <p15:guide id="5" orient="horz" pos="360" userDrawn="1">
          <p15:clr>
            <a:srgbClr val="F26B43"/>
          </p15:clr>
        </p15:guide>
        <p15:guide id="6" orient="horz" pos="3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Divider slide accent image">
            <a:extLst>
              <a:ext uri="{FF2B5EF4-FFF2-40B4-BE49-F238E27FC236}">
                <a16:creationId xmlns:a16="http://schemas.microsoft.com/office/drawing/2014/main" id="{E8D5AD70-28A1-4A01-AE97-1F4CBFF4990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" b="30"/>
          <a:stretch/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766" y="1594229"/>
            <a:ext cx="9666514" cy="746846"/>
          </a:xfrm>
        </p:spPr>
        <p:txBody>
          <a:bodyPr/>
          <a:lstStyle/>
          <a:p>
            <a:r>
              <a:rPr lang="en-US" dirty="0" smtClean="0"/>
              <a:t>Strengthening techniques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7B128-5866-4067-9B7F-0E73E6CBF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B8303B-9502-480C-9C51-6EF9094D5E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3A910B8A-C82A-4E81-9270-CD27D2778597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1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08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Large full slide image">
            <a:extLst>
              <a:ext uri="{FF2B5EF4-FFF2-40B4-BE49-F238E27FC236}">
                <a16:creationId xmlns:a16="http://schemas.microsoft.com/office/drawing/2014/main" id="{04651C38-FC54-400F-A9F3-B49EC4829A8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36023" y="4911077"/>
            <a:ext cx="11199223" cy="501175"/>
          </a:xfrm>
        </p:spPr>
        <p:txBody>
          <a:bodyPr/>
          <a:lstStyle/>
          <a:p>
            <a:r>
              <a:rPr lang="en-US" sz="2400" dirty="0"/>
              <a:t>This lighthouse wasn't built on strong ground so now it won't be much useful.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7B128-5866-4067-9B7F-0E73E6CBF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6379" y="5370149"/>
            <a:ext cx="10999239" cy="738664"/>
          </a:xfrm>
        </p:spPr>
        <p:txBody>
          <a:bodyPr/>
          <a:lstStyle/>
          <a:p>
            <a:r>
              <a:rPr lang="en-US" sz="2400" dirty="0"/>
              <a:t>So your first job is to find and create a strong base for your lighthouse to stand on so it can withstand the forces of nature.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F754616-DC65-1841-9419-6C0DCBEB6D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35429" y="4726452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2B5667-FA20-49C2-A3CD-B275BB41F6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1F153D4-F9C1-4295-8CB0-BFC0E94D4C64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2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921" y="448101"/>
            <a:ext cx="9749513" cy="386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1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Large full slide image">
            <a:extLst>
              <a:ext uri="{FF2B5EF4-FFF2-40B4-BE49-F238E27FC236}">
                <a16:creationId xmlns:a16="http://schemas.microsoft.com/office/drawing/2014/main" id="{04651C38-FC54-400F-A9F3-B49EC4829A8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046" y="-719909"/>
            <a:ext cx="9666514" cy="1686720"/>
          </a:xfrm>
        </p:spPr>
        <p:txBody>
          <a:bodyPr/>
          <a:lstStyle/>
          <a:p>
            <a:r>
              <a:rPr lang="en-US" dirty="0"/>
              <a:t>How do you strengthen a structure?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7B128-5866-4067-9B7F-0E73E6CBF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217" y="1282506"/>
            <a:ext cx="9666514" cy="246221"/>
          </a:xfrm>
        </p:spPr>
        <p:txBody>
          <a:bodyPr/>
          <a:lstStyle/>
          <a:p>
            <a:r>
              <a:rPr lang="en-US" dirty="0" smtClean="0"/>
              <a:t>Technique 1: Laminating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F754616-DC65-1841-9419-6C0DCBEB6D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2846" y="123451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2B5667-FA20-49C2-A3CD-B275BB41F6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1F153D4-F9C1-4295-8CB0-BFC0E94D4C64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3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217" y="2460139"/>
            <a:ext cx="11141405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Large full slide image">
            <a:extLst>
              <a:ext uri="{FF2B5EF4-FFF2-40B4-BE49-F238E27FC236}">
                <a16:creationId xmlns:a16="http://schemas.microsoft.com/office/drawing/2014/main" id="{04651C38-FC54-400F-A9F3-B49EC4829A8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046" y="-719909"/>
            <a:ext cx="9666514" cy="1686720"/>
          </a:xfrm>
        </p:spPr>
        <p:txBody>
          <a:bodyPr/>
          <a:lstStyle/>
          <a:p>
            <a:r>
              <a:rPr lang="en-US" dirty="0"/>
              <a:t>How do you strengthen a structure?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7B128-5866-4067-9B7F-0E73E6CBF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217" y="1282506"/>
            <a:ext cx="9666514" cy="246221"/>
          </a:xfrm>
        </p:spPr>
        <p:txBody>
          <a:bodyPr/>
          <a:lstStyle/>
          <a:p>
            <a:r>
              <a:rPr lang="en-US" dirty="0" smtClean="0"/>
              <a:t>Technique 2: Corrugating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F754616-DC65-1841-9419-6C0DCBEB6D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2846" y="123451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2B5667-FA20-49C2-A3CD-B275BB41F6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1F153D4-F9C1-4295-8CB0-BFC0E94D4C64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4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99" y="2494962"/>
            <a:ext cx="11149026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7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Large full slide image">
            <a:extLst>
              <a:ext uri="{FF2B5EF4-FFF2-40B4-BE49-F238E27FC236}">
                <a16:creationId xmlns:a16="http://schemas.microsoft.com/office/drawing/2014/main" id="{04651C38-FC54-400F-A9F3-B49EC4829A8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046" y="-719909"/>
            <a:ext cx="9666514" cy="1686720"/>
          </a:xfrm>
        </p:spPr>
        <p:txBody>
          <a:bodyPr/>
          <a:lstStyle/>
          <a:p>
            <a:r>
              <a:rPr lang="en-US" dirty="0"/>
              <a:t>How do you strengthen a structure?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C7B128-5866-4067-9B7F-0E73E6CBF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217" y="1282506"/>
            <a:ext cx="9666514" cy="246221"/>
          </a:xfrm>
        </p:spPr>
        <p:txBody>
          <a:bodyPr/>
          <a:lstStyle/>
          <a:p>
            <a:r>
              <a:rPr lang="en-US" smtClean="0"/>
              <a:t>Technique 3: </a:t>
            </a:r>
            <a:r>
              <a:rPr lang="en-US" dirty="0" smtClean="0"/>
              <a:t>Ribbing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F754616-DC65-1841-9419-6C0DCBEB6D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2846" y="123451"/>
            <a:ext cx="72571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2B5667-FA20-49C2-A3CD-B275BB41F6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1F153D4-F9C1-4295-8CB0-BFC0E94D4C64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5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57" y="2401251"/>
            <a:ext cx="10607959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6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20" descr="Large background image placeholder">
            <a:extLst>
              <a:ext uri="{FF2B5EF4-FFF2-40B4-BE49-F238E27FC236}">
                <a16:creationId xmlns:a16="http://schemas.microsoft.com/office/drawing/2014/main" id="{786A19C6-E002-4933-863A-594D051F378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" b="38"/>
          <a:stretch>
            <a:fillRect/>
          </a:stretch>
        </p:blipFill>
        <p:spPr>
          <a:xfrm>
            <a:off x="120650" y="97230"/>
            <a:ext cx="11950700" cy="6584951"/>
          </a:xfrm>
        </p:spPr>
      </p:pic>
      <p:sp>
        <p:nvSpPr>
          <p:cNvPr id="6" name="Title 5" hidden="1">
            <a:extLst>
              <a:ext uri="{FF2B5EF4-FFF2-40B4-BE49-F238E27FC236}">
                <a16:creationId xmlns:a16="http://schemas.microsoft.com/office/drawing/2014/main" id="{0FA90190-EBCB-443F-BFD6-79BA1A836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Quote and Image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D947A-5BA8-423D-A1CE-1ABB26F593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1360016" y="6369050"/>
            <a:ext cx="335909" cy="488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7EED59-10A2-45B8-ACF5-4D37A39076F2}"/>
              </a:ext>
            </a:extLst>
          </p:cNvPr>
          <p:cNvSpPr txBox="1">
            <a:spLocks/>
          </p:cNvSpPr>
          <p:nvPr/>
        </p:nvSpPr>
        <p:spPr>
          <a:xfrm>
            <a:off x="11360016" y="6369050"/>
            <a:ext cx="335909" cy="365125"/>
          </a:xfrm>
          <a:prstGeom prst="rect">
            <a:avLst/>
          </a:prstGeom>
          <a:solidFill>
            <a:schemeClr val="accent2"/>
          </a:solidFill>
        </p:spPr>
        <p:txBody>
          <a:bodyPr vert="horz" lIns="0" tIns="45720" rIns="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kern="1200">
                <a:solidFill>
                  <a:srgbClr val="01C6F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048C4E-7BD1-46A5-B2F2-6AD408DAAD47}" type="slidenum">
              <a:rPr lang="en-US" b="1" smtClean="0">
                <a:solidFill>
                  <a:schemeClr val="bg1"/>
                </a:solidFill>
              </a:rPr>
              <a:pPr/>
              <a:t>6</a:t>
            </a:fld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 txBox="1">
            <a:spLocks/>
          </p:cNvSpPr>
          <p:nvPr/>
        </p:nvSpPr>
        <p:spPr>
          <a:xfrm>
            <a:off x="-313508" y="-231474"/>
            <a:ext cx="9666514" cy="168672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Let’s test the different techniques…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2812" y="2337174"/>
            <a:ext cx="2700388" cy="2105065"/>
          </a:xfrm>
          <a:prstGeom prst="rect">
            <a:avLst/>
          </a:prstGeom>
        </p:spPr>
      </p:pic>
      <p:sp>
        <p:nvSpPr>
          <p:cNvPr id="13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 txBox="1">
            <a:spLocks/>
          </p:cNvSpPr>
          <p:nvPr/>
        </p:nvSpPr>
        <p:spPr>
          <a:xfrm>
            <a:off x="6979918" y="4656557"/>
            <a:ext cx="4716007" cy="168672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b</a:t>
            </a:r>
            <a:r>
              <a:rPr lang="en-US" dirty="0" smtClean="0">
                <a:solidFill>
                  <a:schemeClr val="bg1"/>
                </a:solidFill>
              </a:rPr>
              <a:t>y making paper bridges!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8226" y="2103646"/>
            <a:ext cx="869565" cy="9918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36940" y="1928339"/>
            <a:ext cx="650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Make 3 bridges – each using a different technique.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36940" y="2689350"/>
            <a:ext cx="6027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Put different weights on to test their strength.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6297" y="3545845"/>
            <a:ext cx="2901067" cy="23255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7220" y="3623708"/>
            <a:ext cx="3125902" cy="1714059"/>
          </a:xfrm>
          <a:prstGeom prst="rect">
            <a:avLst/>
          </a:prstGeom>
        </p:spPr>
      </p:pic>
      <p:sp>
        <p:nvSpPr>
          <p:cNvPr id="22" name="Title 2">
            <a:extLst>
              <a:ext uri="{FF2B5EF4-FFF2-40B4-BE49-F238E27FC236}">
                <a16:creationId xmlns:a16="http://schemas.microsoft.com/office/drawing/2014/main" id="{31D4E439-7AFE-41C2-9561-67F5879CAB86}"/>
              </a:ext>
            </a:extLst>
          </p:cNvPr>
          <p:cNvSpPr txBox="1">
            <a:spLocks/>
          </p:cNvSpPr>
          <p:nvPr/>
        </p:nvSpPr>
        <p:spPr>
          <a:xfrm>
            <a:off x="7063129" y="650454"/>
            <a:ext cx="4716007" cy="168672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Record your findings on your test sheet.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999" y="1025063"/>
            <a:ext cx="5852667" cy="51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5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16" grpId="0"/>
      <p:bldP spid="2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309d9867-99f5-4561-aefc-550f5b2269e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9B7651-08C1-49A1-AFE9-4E4CD342176D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309d9867-99f5-4561-aefc-550f5b2269e7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C3D7A05-DE9A-4773-A113-AAE964924F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67B214-3917-47A3-A9B0-F813122199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0</TotalTime>
  <Words>126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Corbel</vt:lpstr>
      <vt:lpstr>Parallax</vt:lpstr>
      <vt:lpstr>Strengthening techniques</vt:lpstr>
      <vt:lpstr>This lighthouse wasn't built on strong ground so now it won't be much useful.</vt:lpstr>
      <vt:lpstr>How do you strengthen a structure?</vt:lpstr>
      <vt:lpstr>How do you strengthen a structure?</vt:lpstr>
      <vt:lpstr>How do you strengthen a structure?</vt:lpstr>
      <vt:lpstr>Quote and Image Slide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2021-02-11T14:29:28Z</dcterms:created>
  <dcterms:modified xsi:type="dcterms:W3CDTF">2021-02-11T14:51:26Z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